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Lst>
  <p:sldSz cx="7559675" cy="10691813"/>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74" d="100"/>
          <a:sy n="74" d="100"/>
        </p:scale>
        <p:origin x="3012" y="126"/>
      </p:cViewPr>
      <p:guideLst>
        <p:guide orient="horz" pos="3368"/>
        <p:guide pos="23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nl-NL" smtClean="0"/>
              <a:t>Klik om de stijl te bewerken</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9658A9B2-7FF8-4890-A3E6-4C8AB796E605}" type="datetimeFigureOut">
              <a:rPr lang="nl-NL" smtClean="0"/>
              <a:t>8-9-2026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71DDD74-173C-4FB1-878A-19753E48C3C5}" type="slidenum">
              <a:rPr lang="nl-NL" smtClean="0"/>
              <a:t>‹nr.›</a:t>
            </a:fld>
            <a:endParaRPr lang="nl-NL"/>
          </a:p>
        </p:txBody>
      </p:sp>
    </p:spTree>
    <p:extLst>
      <p:ext uri="{BB962C8B-B14F-4D97-AF65-F5344CB8AC3E}">
        <p14:creationId xmlns:p14="http://schemas.microsoft.com/office/powerpoint/2010/main" val="46627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9658A9B2-7FF8-4890-A3E6-4C8AB796E605}" type="datetimeFigureOut">
              <a:rPr lang="nl-NL" smtClean="0"/>
              <a:t>8-9-2026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71DDD74-173C-4FB1-878A-19753E48C3C5}" type="slidenum">
              <a:rPr lang="nl-NL" smtClean="0"/>
              <a:t>‹nr.›</a:t>
            </a:fld>
            <a:endParaRPr lang="nl-NL"/>
          </a:p>
        </p:txBody>
      </p:sp>
    </p:spTree>
    <p:extLst>
      <p:ext uri="{BB962C8B-B14F-4D97-AF65-F5344CB8AC3E}">
        <p14:creationId xmlns:p14="http://schemas.microsoft.com/office/powerpoint/2010/main" val="59691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9658A9B2-7FF8-4890-A3E6-4C8AB796E605}" type="datetimeFigureOut">
              <a:rPr lang="nl-NL" smtClean="0"/>
              <a:t>8-9-2026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71DDD74-173C-4FB1-878A-19753E48C3C5}" type="slidenum">
              <a:rPr lang="nl-NL" smtClean="0"/>
              <a:t>‹nr.›</a:t>
            </a:fld>
            <a:endParaRPr lang="nl-NL"/>
          </a:p>
        </p:txBody>
      </p:sp>
    </p:spTree>
    <p:extLst>
      <p:ext uri="{BB962C8B-B14F-4D97-AF65-F5344CB8AC3E}">
        <p14:creationId xmlns:p14="http://schemas.microsoft.com/office/powerpoint/2010/main" val="226343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9658A9B2-7FF8-4890-A3E6-4C8AB796E605}" type="datetimeFigureOut">
              <a:rPr lang="nl-NL" smtClean="0"/>
              <a:t>8-9-2026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71DDD74-173C-4FB1-878A-19753E48C3C5}" type="slidenum">
              <a:rPr lang="nl-NL" smtClean="0"/>
              <a:t>‹nr.›</a:t>
            </a:fld>
            <a:endParaRPr lang="nl-NL"/>
          </a:p>
        </p:txBody>
      </p:sp>
    </p:spTree>
    <p:extLst>
      <p:ext uri="{BB962C8B-B14F-4D97-AF65-F5344CB8AC3E}">
        <p14:creationId xmlns:p14="http://schemas.microsoft.com/office/powerpoint/2010/main" val="2510721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nl-NL" smtClean="0"/>
              <a:t>Klik om de stijl te bewerken</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9658A9B2-7FF8-4890-A3E6-4C8AB796E605}" type="datetimeFigureOut">
              <a:rPr lang="nl-NL" smtClean="0"/>
              <a:t>8-9-2026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71DDD74-173C-4FB1-878A-19753E48C3C5}" type="slidenum">
              <a:rPr lang="nl-NL" smtClean="0"/>
              <a:t>‹nr.›</a:t>
            </a:fld>
            <a:endParaRPr lang="nl-NL"/>
          </a:p>
        </p:txBody>
      </p:sp>
    </p:spTree>
    <p:extLst>
      <p:ext uri="{BB962C8B-B14F-4D97-AF65-F5344CB8AC3E}">
        <p14:creationId xmlns:p14="http://schemas.microsoft.com/office/powerpoint/2010/main" val="4075977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9658A9B2-7FF8-4890-A3E6-4C8AB796E605}" type="datetimeFigureOut">
              <a:rPr lang="nl-NL" smtClean="0"/>
              <a:t>8-9-2026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71DDD74-173C-4FB1-878A-19753E48C3C5}" type="slidenum">
              <a:rPr lang="nl-NL" smtClean="0"/>
              <a:t>‹nr.›</a:t>
            </a:fld>
            <a:endParaRPr lang="nl-NL"/>
          </a:p>
        </p:txBody>
      </p:sp>
    </p:spTree>
    <p:extLst>
      <p:ext uri="{BB962C8B-B14F-4D97-AF65-F5344CB8AC3E}">
        <p14:creationId xmlns:p14="http://schemas.microsoft.com/office/powerpoint/2010/main" val="1102288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nl-NL" smtClean="0"/>
              <a:t>Klik om de stijl te bewerken</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nl-NL" smtClean="0"/>
              <a:t>Tekststijl van het model bewerken</a:t>
            </a:r>
          </a:p>
        </p:txBody>
      </p:sp>
      <p:sp>
        <p:nvSpPr>
          <p:cNvPr id="4" name="Content Placeholder 3"/>
          <p:cNvSpPr>
            <a:spLocks noGrp="1"/>
          </p:cNvSpPr>
          <p:nvPr>
            <p:ph sz="half" idx="2"/>
          </p:nvPr>
        </p:nvSpPr>
        <p:spPr>
          <a:xfrm>
            <a:off x="520713" y="3905482"/>
            <a:ext cx="3198096" cy="5744375"/>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nl-NL" smtClean="0"/>
              <a:t>Tekststijl van het model bewerken</a:t>
            </a:r>
          </a:p>
        </p:txBody>
      </p:sp>
      <p:sp>
        <p:nvSpPr>
          <p:cNvPr id="6" name="Content Placeholder 5"/>
          <p:cNvSpPr>
            <a:spLocks noGrp="1"/>
          </p:cNvSpPr>
          <p:nvPr>
            <p:ph sz="quarter" idx="4"/>
          </p:nvPr>
        </p:nvSpPr>
        <p:spPr>
          <a:xfrm>
            <a:off x="3827086" y="3905482"/>
            <a:ext cx="3213847" cy="5744375"/>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9658A9B2-7FF8-4890-A3E6-4C8AB796E605}" type="datetimeFigureOut">
              <a:rPr lang="nl-NL" smtClean="0"/>
              <a:t>8-9-2026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171DDD74-173C-4FB1-878A-19753E48C3C5}" type="slidenum">
              <a:rPr lang="nl-NL" smtClean="0"/>
              <a:t>‹nr.›</a:t>
            </a:fld>
            <a:endParaRPr lang="nl-NL"/>
          </a:p>
        </p:txBody>
      </p:sp>
    </p:spTree>
    <p:extLst>
      <p:ext uri="{BB962C8B-B14F-4D97-AF65-F5344CB8AC3E}">
        <p14:creationId xmlns:p14="http://schemas.microsoft.com/office/powerpoint/2010/main" val="1468214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9658A9B2-7FF8-4890-A3E6-4C8AB796E605}" type="datetimeFigureOut">
              <a:rPr lang="nl-NL" smtClean="0"/>
              <a:t>8-9-2026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171DDD74-173C-4FB1-878A-19753E48C3C5}" type="slidenum">
              <a:rPr lang="nl-NL" smtClean="0"/>
              <a:t>‹nr.›</a:t>
            </a:fld>
            <a:endParaRPr lang="nl-NL"/>
          </a:p>
        </p:txBody>
      </p:sp>
    </p:spTree>
    <p:extLst>
      <p:ext uri="{BB962C8B-B14F-4D97-AF65-F5344CB8AC3E}">
        <p14:creationId xmlns:p14="http://schemas.microsoft.com/office/powerpoint/2010/main" val="4008821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58A9B2-7FF8-4890-A3E6-4C8AB796E605}" type="datetimeFigureOut">
              <a:rPr lang="nl-NL" smtClean="0"/>
              <a:t>8-9-2026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171DDD74-173C-4FB1-878A-19753E48C3C5}" type="slidenum">
              <a:rPr lang="nl-NL" smtClean="0"/>
              <a:t>‹nr.›</a:t>
            </a:fld>
            <a:endParaRPr lang="nl-NL"/>
          </a:p>
        </p:txBody>
      </p:sp>
    </p:spTree>
    <p:extLst>
      <p:ext uri="{BB962C8B-B14F-4D97-AF65-F5344CB8AC3E}">
        <p14:creationId xmlns:p14="http://schemas.microsoft.com/office/powerpoint/2010/main" val="1163450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nl-NL" smtClean="0"/>
              <a:t>Klik om de stijl te bewerken</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9658A9B2-7FF8-4890-A3E6-4C8AB796E605}" type="datetimeFigureOut">
              <a:rPr lang="nl-NL" smtClean="0"/>
              <a:t>8-9-2026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71DDD74-173C-4FB1-878A-19753E48C3C5}" type="slidenum">
              <a:rPr lang="nl-NL" smtClean="0"/>
              <a:t>‹nr.›</a:t>
            </a:fld>
            <a:endParaRPr lang="nl-NL"/>
          </a:p>
        </p:txBody>
      </p:sp>
    </p:spTree>
    <p:extLst>
      <p:ext uri="{BB962C8B-B14F-4D97-AF65-F5344CB8AC3E}">
        <p14:creationId xmlns:p14="http://schemas.microsoft.com/office/powerpoint/2010/main" val="799626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9658A9B2-7FF8-4890-A3E6-4C8AB796E605}" type="datetimeFigureOut">
              <a:rPr lang="nl-NL" smtClean="0"/>
              <a:t>8-9-2026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71DDD74-173C-4FB1-878A-19753E48C3C5}" type="slidenum">
              <a:rPr lang="nl-NL" smtClean="0"/>
              <a:t>‹nr.›</a:t>
            </a:fld>
            <a:endParaRPr lang="nl-NL"/>
          </a:p>
        </p:txBody>
      </p:sp>
    </p:spTree>
    <p:extLst>
      <p:ext uri="{BB962C8B-B14F-4D97-AF65-F5344CB8AC3E}">
        <p14:creationId xmlns:p14="http://schemas.microsoft.com/office/powerpoint/2010/main" val="2181150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9658A9B2-7FF8-4890-A3E6-4C8AB796E605}" type="datetimeFigureOut">
              <a:rPr lang="nl-NL" smtClean="0"/>
              <a:t>8-9-2026</a:t>
            </a:fld>
            <a:endParaRPr lang="nl-NL"/>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171DDD74-173C-4FB1-878A-19753E48C3C5}" type="slidenum">
              <a:rPr lang="nl-NL" smtClean="0"/>
              <a:t>‹nr.›</a:t>
            </a:fld>
            <a:endParaRPr lang="nl-NL"/>
          </a:p>
        </p:txBody>
      </p:sp>
    </p:spTree>
    <p:extLst>
      <p:ext uri="{BB962C8B-B14F-4D97-AF65-F5344CB8AC3E}">
        <p14:creationId xmlns:p14="http://schemas.microsoft.com/office/powerpoint/2010/main" val="68114454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hape 54"/>
          <p:cNvSpPr/>
          <p:nvPr/>
        </p:nvSpPr>
        <p:spPr>
          <a:xfrm>
            <a:off x="6516463" y="9806002"/>
            <a:ext cx="1190884" cy="859831"/>
          </a:xfrm>
          <a:custGeom>
            <a:avLst/>
            <a:gdLst/>
            <a:ahLst/>
            <a:cxnLst/>
            <a:rect l="0" t="0" r="0" b="0"/>
            <a:pathLst>
              <a:path w="1140961" h="823768">
                <a:moveTo>
                  <a:pt x="1140961" y="0"/>
                </a:moveTo>
                <a:lnTo>
                  <a:pt x="1140961" y="21460"/>
                </a:lnTo>
                <a:lnTo>
                  <a:pt x="1097856" y="75857"/>
                </a:lnTo>
                <a:cubicBezTo>
                  <a:pt x="991210" y="203689"/>
                  <a:pt x="871463" y="321063"/>
                  <a:pt x="739357" y="427089"/>
                </a:cubicBezTo>
                <a:cubicBezTo>
                  <a:pt x="541189" y="586137"/>
                  <a:pt x="324105" y="712510"/>
                  <a:pt x="91597" y="804407"/>
                </a:cubicBezTo>
                <a:lnTo>
                  <a:pt x="38765" y="823768"/>
                </a:lnTo>
                <a:lnTo>
                  <a:pt x="0" y="823768"/>
                </a:lnTo>
                <a:lnTo>
                  <a:pt x="86693" y="792006"/>
                </a:lnTo>
                <a:cubicBezTo>
                  <a:pt x="317969" y="700612"/>
                  <a:pt x="533902" y="574901"/>
                  <a:pt x="731012" y="416700"/>
                </a:cubicBezTo>
                <a:cubicBezTo>
                  <a:pt x="862420" y="311233"/>
                  <a:pt x="981536" y="194479"/>
                  <a:pt x="1087615" y="67323"/>
                </a:cubicBezTo>
                <a:lnTo>
                  <a:pt x="1140961" y="0"/>
                </a:lnTo>
                <a:close/>
              </a:path>
            </a:pathLst>
          </a:custGeom>
          <a:ln w="18440" cap="flat">
            <a:miter lim="127000"/>
          </a:ln>
        </p:spPr>
        <p:style>
          <a:lnRef idx="1">
            <a:srgbClr val="DED8CB"/>
          </a:lnRef>
          <a:fillRef idx="1">
            <a:srgbClr val="DED8CB"/>
          </a:fillRef>
          <a:effectRef idx="0">
            <a:scrgbClr r="0" g="0" b="0"/>
          </a:effectRef>
          <a:fontRef idx="none"/>
        </p:style>
        <p:txBody>
          <a:bodyPr/>
          <a:lstStyle/>
          <a:p>
            <a:endParaRPr lang="nl-NL" sz="1600">
              <a:latin typeface="Century Gothic" panose="020B0502020202020204" pitchFamily="34" charset="0"/>
            </a:endParaRPr>
          </a:p>
        </p:txBody>
      </p:sp>
      <p:sp>
        <p:nvSpPr>
          <p:cNvPr id="55" name="Shape 56"/>
          <p:cNvSpPr/>
          <p:nvPr/>
        </p:nvSpPr>
        <p:spPr>
          <a:xfrm>
            <a:off x="-183450" y="9782295"/>
            <a:ext cx="7890797" cy="883532"/>
          </a:xfrm>
          <a:custGeom>
            <a:avLst/>
            <a:gdLst/>
            <a:ahLst/>
            <a:cxnLst/>
            <a:rect l="0" t="0" r="0" b="0"/>
            <a:pathLst>
              <a:path w="7560005" h="846475">
                <a:moveTo>
                  <a:pt x="7560005" y="0"/>
                </a:moveTo>
                <a:lnTo>
                  <a:pt x="7560005" y="846475"/>
                </a:lnTo>
                <a:lnTo>
                  <a:pt x="0" y="846475"/>
                </a:lnTo>
                <a:lnTo>
                  <a:pt x="0" y="282464"/>
                </a:lnTo>
                <a:lnTo>
                  <a:pt x="118567" y="281796"/>
                </a:lnTo>
                <a:cubicBezTo>
                  <a:pt x="2203468" y="261386"/>
                  <a:pt x="4451768" y="172015"/>
                  <a:pt x="6769314" y="44803"/>
                </a:cubicBezTo>
                <a:lnTo>
                  <a:pt x="7560005" y="0"/>
                </a:lnTo>
                <a:close/>
              </a:path>
            </a:pathLst>
          </a:custGeom>
          <a:ln w="0" cap="flat">
            <a:miter lim="127000"/>
          </a:ln>
        </p:spPr>
        <p:style>
          <a:lnRef idx="0">
            <a:srgbClr val="000000">
              <a:alpha val="0"/>
            </a:srgbClr>
          </a:lnRef>
          <a:fillRef idx="1">
            <a:srgbClr val="009ED5"/>
          </a:fillRef>
          <a:effectRef idx="0">
            <a:scrgbClr r="0" g="0" b="0"/>
          </a:effectRef>
          <a:fontRef idx="none"/>
        </p:style>
        <p:txBody>
          <a:bodyPr/>
          <a:lstStyle/>
          <a:p>
            <a:endParaRPr lang="nl-NL" sz="1600">
              <a:latin typeface="Century Gothic" panose="020B0502020202020204" pitchFamily="34" charset="0"/>
            </a:endParaRPr>
          </a:p>
        </p:txBody>
      </p:sp>
      <p:sp>
        <p:nvSpPr>
          <p:cNvPr id="56" name="Shape 58"/>
          <p:cNvSpPr/>
          <p:nvPr/>
        </p:nvSpPr>
        <p:spPr>
          <a:xfrm>
            <a:off x="-183450" y="9782428"/>
            <a:ext cx="7890784" cy="883404"/>
          </a:xfrm>
          <a:custGeom>
            <a:avLst/>
            <a:gdLst/>
            <a:ahLst/>
            <a:cxnLst/>
            <a:rect l="0" t="0" r="0" b="0"/>
            <a:pathLst>
              <a:path w="7559993" h="846353">
                <a:moveTo>
                  <a:pt x="7559993" y="0"/>
                </a:moveTo>
                <a:lnTo>
                  <a:pt x="7559993" y="846353"/>
                </a:lnTo>
                <a:lnTo>
                  <a:pt x="0" y="846353"/>
                </a:lnTo>
                <a:lnTo>
                  <a:pt x="0" y="282765"/>
                </a:lnTo>
                <a:cubicBezTo>
                  <a:pt x="352400" y="279743"/>
                  <a:pt x="709651" y="274726"/>
                  <a:pt x="1071093" y="267868"/>
                </a:cubicBezTo>
                <a:lnTo>
                  <a:pt x="1071652" y="267855"/>
                </a:lnTo>
                <a:cubicBezTo>
                  <a:pt x="1075627" y="267779"/>
                  <a:pt x="1079170" y="267703"/>
                  <a:pt x="1083158" y="267639"/>
                </a:cubicBezTo>
                <a:cubicBezTo>
                  <a:pt x="1083412" y="267627"/>
                  <a:pt x="1083221" y="267627"/>
                  <a:pt x="1083475" y="267627"/>
                </a:cubicBezTo>
                <a:cubicBezTo>
                  <a:pt x="1087018" y="267564"/>
                  <a:pt x="1090346" y="267500"/>
                  <a:pt x="1093877" y="267436"/>
                </a:cubicBezTo>
                <a:cubicBezTo>
                  <a:pt x="1095439" y="267398"/>
                  <a:pt x="1096709" y="267373"/>
                  <a:pt x="1098258" y="267347"/>
                </a:cubicBezTo>
                <a:cubicBezTo>
                  <a:pt x="1100925" y="267297"/>
                  <a:pt x="1103528" y="267246"/>
                  <a:pt x="1106183" y="267195"/>
                </a:cubicBezTo>
                <a:cubicBezTo>
                  <a:pt x="1108786" y="267144"/>
                  <a:pt x="1111530" y="267093"/>
                  <a:pt x="1114146" y="267029"/>
                </a:cubicBezTo>
                <a:cubicBezTo>
                  <a:pt x="1115619" y="267017"/>
                  <a:pt x="1117219" y="266979"/>
                  <a:pt x="1118692" y="266953"/>
                </a:cubicBezTo>
                <a:cubicBezTo>
                  <a:pt x="1122858" y="266878"/>
                  <a:pt x="1127201" y="266788"/>
                  <a:pt x="1131380" y="266700"/>
                </a:cubicBezTo>
                <a:cubicBezTo>
                  <a:pt x="1132700" y="266674"/>
                  <a:pt x="1134161" y="266649"/>
                  <a:pt x="1135507" y="266623"/>
                </a:cubicBezTo>
                <a:cubicBezTo>
                  <a:pt x="1138885" y="266560"/>
                  <a:pt x="1142149" y="266496"/>
                  <a:pt x="1145540" y="266433"/>
                </a:cubicBezTo>
                <a:cubicBezTo>
                  <a:pt x="1146429" y="266408"/>
                  <a:pt x="1147534" y="266382"/>
                  <a:pt x="1148423" y="266370"/>
                </a:cubicBezTo>
                <a:cubicBezTo>
                  <a:pt x="1152081" y="266306"/>
                  <a:pt x="1155814" y="266217"/>
                  <a:pt x="1159472" y="266154"/>
                </a:cubicBezTo>
                <a:cubicBezTo>
                  <a:pt x="1160209" y="266141"/>
                  <a:pt x="1161148" y="266116"/>
                  <a:pt x="1161885" y="266102"/>
                </a:cubicBezTo>
                <a:cubicBezTo>
                  <a:pt x="1166051" y="266014"/>
                  <a:pt x="1170064" y="265937"/>
                  <a:pt x="1174242" y="265861"/>
                </a:cubicBezTo>
                <a:cubicBezTo>
                  <a:pt x="1174687" y="265849"/>
                  <a:pt x="1174877" y="265849"/>
                  <a:pt x="1175322" y="265836"/>
                </a:cubicBezTo>
                <a:cubicBezTo>
                  <a:pt x="2134438" y="246735"/>
                  <a:pt x="3123324" y="214782"/>
                  <a:pt x="4133431" y="172809"/>
                </a:cubicBezTo>
                <a:cubicBezTo>
                  <a:pt x="4133736" y="172796"/>
                  <a:pt x="4133711" y="172796"/>
                  <a:pt x="4134015" y="172783"/>
                </a:cubicBezTo>
                <a:cubicBezTo>
                  <a:pt x="4148849" y="172161"/>
                  <a:pt x="4163555" y="171552"/>
                  <a:pt x="4178414" y="170929"/>
                </a:cubicBezTo>
                <a:cubicBezTo>
                  <a:pt x="4178554" y="170916"/>
                  <a:pt x="4178999" y="170891"/>
                  <a:pt x="4179164" y="170891"/>
                </a:cubicBezTo>
                <a:cubicBezTo>
                  <a:pt x="4183558" y="170713"/>
                  <a:pt x="4188130" y="170522"/>
                  <a:pt x="4192537" y="170332"/>
                </a:cubicBezTo>
                <a:cubicBezTo>
                  <a:pt x="4193629" y="170293"/>
                  <a:pt x="4194963" y="170231"/>
                  <a:pt x="4196042" y="170192"/>
                </a:cubicBezTo>
                <a:cubicBezTo>
                  <a:pt x="4199344" y="170052"/>
                  <a:pt x="4202494" y="169913"/>
                  <a:pt x="4205783" y="169773"/>
                </a:cubicBezTo>
                <a:cubicBezTo>
                  <a:pt x="4207345" y="169710"/>
                  <a:pt x="4208920" y="169646"/>
                  <a:pt x="4210469" y="169583"/>
                </a:cubicBezTo>
                <a:cubicBezTo>
                  <a:pt x="4213771" y="169443"/>
                  <a:pt x="4216451" y="169328"/>
                  <a:pt x="4219753" y="169189"/>
                </a:cubicBezTo>
                <a:cubicBezTo>
                  <a:pt x="4221772" y="169100"/>
                  <a:pt x="4223589" y="169036"/>
                  <a:pt x="4225608" y="168948"/>
                </a:cubicBezTo>
                <a:cubicBezTo>
                  <a:pt x="4228643" y="168821"/>
                  <a:pt x="4231564" y="168694"/>
                  <a:pt x="4234587" y="168566"/>
                </a:cubicBezTo>
                <a:cubicBezTo>
                  <a:pt x="4235996" y="168503"/>
                  <a:pt x="4237355" y="168453"/>
                  <a:pt x="4238752" y="168389"/>
                </a:cubicBezTo>
                <a:cubicBezTo>
                  <a:pt x="4242880" y="168224"/>
                  <a:pt x="4247071" y="168033"/>
                  <a:pt x="4251198" y="167868"/>
                </a:cubicBezTo>
                <a:cubicBezTo>
                  <a:pt x="4253700" y="167767"/>
                  <a:pt x="4255783" y="167677"/>
                  <a:pt x="4258272" y="167576"/>
                </a:cubicBezTo>
                <a:cubicBezTo>
                  <a:pt x="4261028" y="167449"/>
                  <a:pt x="4263682" y="167347"/>
                  <a:pt x="4266438" y="167221"/>
                </a:cubicBezTo>
                <a:cubicBezTo>
                  <a:pt x="4268775" y="167132"/>
                  <a:pt x="4271290" y="167005"/>
                  <a:pt x="4273627" y="166915"/>
                </a:cubicBezTo>
                <a:cubicBezTo>
                  <a:pt x="4275277" y="166852"/>
                  <a:pt x="4276547" y="166789"/>
                  <a:pt x="4278198" y="166725"/>
                </a:cubicBezTo>
                <a:cubicBezTo>
                  <a:pt x="4281615" y="166573"/>
                  <a:pt x="4284967" y="166446"/>
                  <a:pt x="4288397" y="166294"/>
                </a:cubicBezTo>
                <a:cubicBezTo>
                  <a:pt x="4288956" y="166268"/>
                  <a:pt x="4290022" y="166217"/>
                  <a:pt x="4290568" y="166205"/>
                </a:cubicBezTo>
                <a:cubicBezTo>
                  <a:pt x="5360454" y="120726"/>
                  <a:pt x="6453721" y="64223"/>
                  <a:pt x="7559993" y="0"/>
                </a:cubicBezTo>
                <a:close/>
              </a:path>
            </a:pathLst>
          </a:custGeom>
          <a:ln w="0" cap="flat">
            <a:miter lim="127000"/>
          </a:ln>
        </p:spPr>
        <p:style>
          <a:lnRef idx="0">
            <a:srgbClr val="000000">
              <a:alpha val="0"/>
            </a:srgbClr>
          </a:lnRef>
          <a:fillRef idx="1">
            <a:srgbClr val="F4A98F"/>
          </a:fillRef>
          <a:effectRef idx="0">
            <a:scrgbClr r="0" g="0" b="0"/>
          </a:effectRef>
          <a:fontRef idx="none"/>
        </p:style>
        <p:txBody>
          <a:bodyPr/>
          <a:lstStyle/>
          <a:p>
            <a:endParaRPr lang="nl-NL" sz="1600">
              <a:latin typeface="Century Gothic" panose="020B0502020202020204" pitchFamily="34" charset="0"/>
            </a:endParaRPr>
          </a:p>
        </p:txBody>
      </p:sp>
      <p:sp>
        <p:nvSpPr>
          <p:cNvPr id="57" name="Shape 59"/>
          <p:cNvSpPr/>
          <p:nvPr/>
        </p:nvSpPr>
        <p:spPr>
          <a:xfrm>
            <a:off x="1050086" y="9782428"/>
            <a:ext cx="6657249" cy="883404"/>
          </a:xfrm>
          <a:custGeom>
            <a:avLst/>
            <a:gdLst/>
            <a:ahLst/>
            <a:cxnLst/>
            <a:rect l="0" t="0" r="0" b="0"/>
            <a:pathLst>
              <a:path w="6378169" h="846353">
                <a:moveTo>
                  <a:pt x="6378169" y="0"/>
                </a:moveTo>
                <a:lnTo>
                  <a:pt x="6378169" y="846353"/>
                </a:lnTo>
                <a:lnTo>
                  <a:pt x="362009" y="846353"/>
                </a:lnTo>
                <a:lnTo>
                  <a:pt x="278171" y="729277"/>
                </a:lnTo>
                <a:cubicBezTo>
                  <a:pt x="188862" y="598004"/>
                  <a:pt x="105746" y="462233"/>
                  <a:pt x="29240" y="322380"/>
                </a:cubicBezTo>
                <a:lnTo>
                  <a:pt x="0" y="265686"/>
                </a:lnTo>
                <a:lnTo>
                  <a:pt x="718283" y="249144"/>
                </a:lnTo>
                <a:cubicBezTo>
                  <a:pt x="1448383" y="230132"/>
                  <a:pt x="2194027" y="204289"/>
                  <a:pt x="2951607" y="172809"/>
                </a:cubicBezTo>
                <a:cubicBezTo>
                  <a:pt x="2951912" y="172796"/>
                  <a:pt x="2951887" y="172796"/>
                  <a:pt x="2952191" y="172783"/>
                </a:cubicBezTo>
                <a:cubicBezTo>
                  <a:pt x="2967025" y="172161"/>
                  <a:pt x="2981731" y="171552"/>
                  <a:pt x="2996590" y="170929"/>
                </a:cubicBezTo>
                <a:cubicBezTo>
                  <a:pt x="2996730" y="170916"/>
                  <a:pt x="2997175" y="170891"/>
                  <a:pt x="2997340" y="170891"/>
                </a:cubicBezTo>
                <a:cubicBezTo>
                  <a:pt x="3001734" y="170713"/>
                  <a:pt x="3006306" y="170522"/>
                  <a:pt x="3010713" y="170332"/>
                </a:cubicBezTo>
                <a:cubicBezTo>
                  <a:pt x="3011805" y="170293"/>
                  <a:pt x="3013139" y="170231"/>
                  <a:pt x="3014218" y="170192"/>
                </a:cubicBezTo>
                <a:cubicBezTo>
                  <a:pt x="3017520" y="170052"/>
                  <a:pt x="3020670" y="169913"/>
                  <a:pt x="3023959" y="169773"/>
                </a:cubicBezTo>
                <a:cubicBezTo>
                  <a:pt x="3025521" y="169710"/>
                  <a:pt x="3027096" y="169646"/>
                  <a:pt x="3028645" y="169583"/>
                </a:cubicBezTo>
                <a:cubicBezTo>
                  <a:pt x="3031947" y="169443"/>
                  <a:pt x="3034627" y="169328"/>
                  <a:pt x="3037929" y="169189"/>
                </a:cubicBezTo>
                <a:cubicBezTo>
                  <a:pt x="3039948" y="169100"/>
                  <a:pt x="3041764" y="169036"/>
                  <a:pt x="3043784" y="168948"/>
                </a:cubicBezTo>
                <a:cubicBezTo>
                  <a:pt x="3046819" y="168821"/>
                  <a:pt x="3049740" y="168694"/>
                  <a:pt x="3052763" y="168566"/>
                </a:cubicBezTo>
                <a:cubicBezTo>
                  <a:pt x="3054172" y="168503"/>
                  <a:pt x="3055531" y="168453"/>
                  <a:pt x="3056928" y="168389"/>
                </a:cubicBezTo>
                <a:cubicBezTo>
                  <a:pt x="3061056" y="168224"/>
                  <a:pt x="3065247" y="168033"/>
                  <a:pt x="3069374" y="167868"/>
                </a:cubicBezTo>
                <a:cubicBezTo>
                  <a:pt x="3071876" y="167767"/>
                  <a:pt x="3073959" y="167677"/>
                  <a:pt x="3076448" y="167576"/>
                </a:cubicBezTo>
                <a:cubicBezTo>
                  <a:pt x="3079204" y="167449"/>
                  <a:pt x="3081858" y="167347"/>
                  <a:pt x="3084614" y="167221"/>
                </a:cubicBezTo>
                <a:cubicBezTo>
                  <a:pt x="3086951" y="167132"/>
                  <a:pt x="3089465" y="167005"/>
                  <a:pt x="3091802" y="166915"/>
                </a:cubicBezTo>
                <a:cubicBezTo>
                  <a:pt x="3093453" y="166852"/>
                  <a:pt x="3094723" y="166789"/>
                  <a:pt x="3096374" y="166725"/>
                </a:cubicBezTo>
                <a:cubicBezTo>
                  <a:pt x="3099791" y="166573"/>
                  <a:pt x="3103143" y="166446"/>
                  <a:pt x="3106573" y="166294"/>
                </a:cubicBezTo>
                <a:cubicBezTo>
                  <a:pt x="3107131" y="166268"/>
                  <a:pt x="3108198" y="166217"/>
                  <a:pt x="3108744" y="166205"/>
                </a:cubicBezTo>
                <a:cubicBezTo>
                  <a:pt x="4178630" y="120726"/>
                  <a:pt x="5271897" y="64223"/>
                  <a:pt x="6378169" y="0"/>
                </a:cubicBezTo>
                <a:close/>
              </a:path>
            </a:pathLst>
          </a:custGeom>
          <a:ln w="0" cap="flat">
            <a:miter lim="127000"/>
          </a:ln>
        </p:spPr>
        <p:style>
          <a:lnRef idx="0">
            <a:srgbClr val="000000">
              <a:alpha val="0"/>
            </a:srgbClr>
          </a:lnRef>
          <a:fillRef idx="1">
            <a:srgbClr val="E36741"/>
          </a:fillRef>
          <a:effectRef idx="0">
            <a:scrgbClr r="0" g="0" b="0"/>
          </a:effectRef>
          <a:fontRef idx="none"/>
        </p:style>
        <p:txBody>
          <a:bodyPr/>
          <a:lstStyle/>
          <a:p>
            <a:endParaRPr lang="nl-NL" sz="1600">
              <a:latin typeface="Century Gothic" panose="020B0502020202020204" pitchFamily="34" charset="0"/>
            </a:endParaRPr>
          </a:p>
        </p:txBody>
      </p:sp>
      <p:sp>
        <p:nvSpPr>
          <p:cNvPr id="58" name="Shape 60"/>
          <p:cNvSpPr/>
          <p:nvPr/>
        </p:nvSpPr>
        <p:spPr>
          <a:xfrm>
            <a:off x="3273083" y="9831988"/>
            <a:ext cx="4434252" cy="833844"/>
          </a:xfrm>
          <a:custGeom>
            <a:avLst/>
            <a:gdLst/>
            <a:ahLst/>
            <a:cxnLst/>
            <a:rect l="0" t="0" r="0" b="0"/>
            <a:pathLst>
              <a:path w="4248363" h="798871">
                <a:moveTo>
                  <a:pt x="3405897" y="0"/>
                </a:moveTo>
                <a:lnTo>
                  <a:pt x="3536448" y="51119"/>
                </a:lnTo>
                <a:cubicBezTo>
                  <a:pt x="3772711" y="150358"/>
                  <a:pt x="3994290" y="277324"/>
                  <a:pt x="4197051" y="427909"/>
                </a:cubicBezTo>
                <a:lnTo>
                  <a:pt x="4248363" y="467953"/>
                </a:lnTo>
                <a:lnTo>
                  <a:pt x="4248363" y="798871"/>
                </a:lnTo>
                <a:lnTo>
                  <a:pt x="0" y="798871"/>
                </a:lnTo>
                <a:lnTo>
                  <a:pt x="72280" y="723583"/>
                </a:lnTo>
                <a:cubicBezTo>
                  <a:pt x="286699" y="510644"/>
                  <a:pt x="531794" y="328168"/>
                  <a:pt x="800421" y="183252"/>
                </a:cubicBezTo>
                <a:lnTo>
                  <a:pt x="922619" y="121099"/>
                </a:lnTo>
                <a:lnTo>
                  <a:pt x="922956" y="121085"/>
                </a:lnTo>
                <a:cubicBezTo>
                  <a:pt x="924366" y="121021"/>
                  <a:pt x="925725" y="120971"/>
                  <a:pt x="927122" y="120907"/>
                </a:cubicBezTo>
                <a:cubicBezTo>
                  <a:pt x="931249" y="120742"/>
                  <a:pt x="935440" y="120552"/>
                  <a:pt x="939567" y="120386"/>
                </a:cubicBezTo>
                <a:cubicBezTo>
                  <a:pt x="942070" y="120285"/>
                  <a:pt x="944152" y="120196"/>
                  <a:pt x="946641" y="120094"/>
                </a:cubicBezTo>
                <a:cubicBezTo>
                  <a:pt x="949398" y="119967"/>
                  <a:pt x="952052" y="119866"/>
                  <a:pt x="954808" y="119739"/>
                </a:cubicBezTo>
                <a:cubicBezTo>
                  <a:pt x="957144" y="119650"/>
                  <a:pt x="959659" y="119523"/>
                  <a:pt x="961996" y="119434"/>
                </a:cubicBezTo>
                <a:cubicBezTo>
                  <a:pt x="963647" y="119370"/>
                  <a:pt x="964917" y="119307"/>
                  <a:pt x="966568" y="119244"/>
                </a:cubicBezTo>
                <a:cubicBezTo>
                  <a:pt x="969984" y="119091"/>
                  <a:pt x="973337" y="118964"/>
                  <a:pt x="976766" y="118812"/>
                </a:cubicBezTo>
                <a:cubicBezTo>
                  <a:pt x="977325" y="118787"/>
                  <a:pt x="978391" y="118735"/>
                  <a:pt x="978938" y="118723"/>
                </a:cubicBezTo>
                <a:cubicBezTo>
                  <a:pt x="1513881" y="95984"/>
                  <a:pt x="2054669" y="70488"/>
                  <a:pt x="2600005" y="42650"/>
                </a:cubicBezTo>
                <a:lnTo>
                  <a:pt x="3405897" y="0"/>
                </a:lnTo>
                <a:close/>
              </a:path>
            </a:pathLst>
          </a:custGeom>
          <a:ln w="0" cap="flat">
            <a:miter lim="127000"/>
          </a:ln>
        </p:spPr>
        <p:style>
          <a:lnRef idx="0">
            <a:srgbClr val="000000">
              <a:alpha val="0"/>
            </a:srgbClr>
          </a:lnRef>
          <a:fillRef idx="1">
            <a:srgbClr val="DD3B34"/>
          </a:fillRef>
          <a:effectRef idx="0">
            <a:scrgbClr r="0" g="0" b="0"/>
          </a:effectRef>
          <a:fontRef idx="none"/>
        </p:style>
        <p:txBody>
          <a:bodyPr/>
          <a:lstStyle/>
          <a:p>
            <a:endParaRPr lang="nl-NL" sz="1600">
              <a:latin typeface="Century Gothic" panose="020B0502020202020204" pitchFamily="34" charset="0"/>
            </a:endParaRPr>
          </a:p>
        </p:txBody>
      </p:sp>
      <p:sp>
        <p:nvSpPr>
          <p:cNvPr id="59" name="Shape 61"/>
          <p:cNvSpPr/>
          <p:nvPr/>
        </p:nvSpPr>
        <p:spPr>
          <a:xfrm>
            <a:off x="4731859" y="9782428"/>
            <a:ext cx="2975476" cy="883404"/>
          </a:xfrm>
          <a:custGeom>
            <a:avLst/>
            <a:gdLst/>
            <a:ahLst/>
            <a:cxnLst/>
            <a:rect l="0" t="0" r="0" b="0"/>
            <a:pathLst>
              <a:path w="2850740" h="846353">
                <a:moveTo>
                  <a:pt x="2850740" y="0"/>
                </a:moveTo>
                <a:lnTo>
                  <a:pt x="2850740" y="846353"/>
                </a:lnTo>
                <a:lnTo>
                  <a:pt x="123432" y="846353"/>
                </a:lnTo>
                <a:lnTo>
                  <a:pt x="99245" y="761771"/>
                </a:lnTo>
                <a:cubicBezTo>
                  <a:pt x="56587" y="597127"/>
                  <a:pt x="25911" y="427708"/>
                  <a:pt x="8196" y="254484"/>
                </a:cubicBezTo>
                <a:lnTo>
                  <a:pt x="0" y="147455"/>
                </a:lnTo>
                <a:lnTo>
                  <a:pt x="387952" y="130080"/>
                </a:lnTo>
                <a:cubicBezTo>
                  <a:pt x="1198648" y="91992"/>
                  <a:pt x="2021036" y="48168"/>
                  <a:pt x="2850740" y="0"/>
                </a:cubicBezTo>
                <a:close/>
              </a:path>
            </a:pathLst>
          </a:custGeom>
          <a:ln w="0" cap="flat">
            <a:miter lim="127000"/>
          </a:ln>
        </p:spPr>
        <p:style>
          <a:lnRef idx="0">
            <a:srgbClr val="000000">
              <a:alpha val="0"/>
            </a:srgbClr>
          </a:lnRef>
          <a:fillRef idx="1">
            <a:srgbClr val="E53B34"/>
          </a:fillRef>
          <a:effectRef idx="0">
            <a:scrgbClr r="0" g="0" b="0"/>
          </a:effectRef>
          <a:fontRef idx="none"/>
        </p:style>
        <p:txBody>
          <a:bodyPr/>
          <a:lstStyle/>
          <a:p>
            <a:endParaRPr lang="nl-NL" sz="1600">
              <a:latin typeface="Century Gothic" panose="020B0502020202020204" pitchFamily="34" charset="0"/>
            </a:endParaRPr>
          </a:p>
        </p:txBody>
      </p:sp>
      <p:sp>
        <p:nvSpPr>
          <p:cNvPr id="61" name="Shape 63"/>
          <p:cNvSpPr/>
          <p:nvPr/>
        </p:nvSpPr>
        <p:spPr>
          <a:xfrm>
            <a:off x="2196178" y="9893052"/>
            <a:ext cx="3942885" cy="772781"/>
          </a:xfrm>
          <a:custGeom>
            <a:avLst/>
            <a:gdLst/>
            <a:ahLst/>
            <a:cxnLst/>
            <a:rect l="0" t="0" r="0" b="0"/>
            <a:pathLst>
              <a:path w="3777594" h="740369">
                <a:moveTo>
                  <a:pt x="3308577" y="0"/>
                </a:moveTo>
                <a:lnTo>
                  <a:pt x="3437314" y="140658"/>
                </a:lnTo>
                <a:cubicBezTo>
                  <a:pt x="3560004" y="288287"/>
                  <a:pt x="3661701" y="453761"/>
                  <a:pt x="3737863" y="632571"/>
                </a:cubicBezTo>
                <a:lnTo>
                  <a:pt x="3777594" y="740369"/>
                </a:lnTo>
                <a:lnTo>
                  <a:pt x="0" y="740369"/>
                </a:lnTo>
                <a:lnTo>
                  <a:pt x="39732" y="632571"/>
                </a:lnTo>
                <a:cubicBezTo>
                  <a:pt x="115896" y="453761"/>
                  <a:pt x="217595" y="288287"/>
                  <a:pt x="340289" y="140658"/>
                </a:cubicBezTo>
                <a:lnTo>
                  <a:pt x="357511" y="121842"/>
                </a:lnTo>
                <a:lnTo>
                  <a:pt x="1100093" y="96382"/>
                </a:lnTo>
                <a:cubicBezTo>
                  <a:pt x="1349834" y="87185"/>
                  <a:pt x="1601034" y="77318"/>
                  <a:pt x="1853561" y="66825"/>
                </a:cubicBezTo>
                <a:cubicBezTo>
                  <a:pt x="1853866" y="66811"/>
                  <a:pt x="1853840" y="66811"/>
                  <a:pt x="1854145" y="66799"/>
                </a:cubicBezTo>
                <a:cubicBezTo>
                  <a:pt x="1868979" y="66177"/>
                  <a:pt x="1883685" y="65567"/>
                  <a:pt x="1898544" y="64945"/>
                </a:cubicBezTo>
                <a:cubicBezTo>
                  <a:pt x="1898684" y="64932"/>
                  <a:pt x="1899128" y="64907"/>
                  <a:pt x="1899293" y="64907"/>
                </a:cubicBezTo>
                <a:cubicBezTo>
                  <a:pt x="1903688" y="64729"/>
                  <a:pt x="1908260" y="64538"/>
                  <a:pt x="1912667" y="64348"/>
                </a:cubicBezTo>
                <a:cubicBezTo>
                  <a:pt x="1913759" y="64309"/>
                  <a:pt x="1915092" y="64246"/>
                  <a:pt x="1916172" y="64208"/>
                </a:cubicBezTo>
                <a:cubicBezTo>
                  <a:pt x="1919474" y="64068"/>
                  <a:pt x="1922623" y="63929"/>
                  <a:pt x="1925913" y="63789"/>
                </a:cubicBezTo>
                <a:cubicBezTo>
                  <a:pt x="1927475" y="63726"/>
                  <a:pt x="1929050" y="63662"/>
                  <a:pt x="1930599" y="63598"/>
                </a:cubicBezTo>
                <a:cubicBezTo>
                  <a:pt x="1933901" y="63459"/>
                  <a:pt x="1936581" y="63344"/>
                  <a:pt x="1939883" y="63205"/>
                </a:cubicBezTo>
                <a:cubicBezTo>
                  <a:pt x="1941902" y="63116"/>
                  <a:pt x="1943718" y="63052"/>
                  <a:pt x="1945737" y="62964"/>
                </a:cubicBezTo>
                <a:cubicBezTo>
                  <a:pt x="1948773" y="62836"/>
                  <a:pt x="1951694" y="62709"/>
                  <a:pt x="1954716" y="62582"/>
                </a:cubicBezTo>
                <a:cubicBezTo>
                  <a:pt x="1956126" y="62519"/>
                  <a:pt x="1957485" y="62468"/>
                  <a:pt x="1958882" y="62405"/>
                </a:cubicBezTo>
                <a:cubicBezTo>
                  <a:pt x="1963009" y="62240"/>
                  <a:pt x="1967201" y="62049"/>
                  <a:pt x="1971328" y="61884"/>
                </a:cubicBezTo>
                <a:cubicBezTo>
                  <a:pt x="1973830" y="61782"/>
                  <a:pt x="1975913" y="61693"/>
                  <a:pt x="1978402" y="61592"/>
                </a:cubicBezTo>
                <a:cubicBezTo>
                  <a:pt x="1981158" y="61464"/>
                  <a:pt x="1983812" y="61363"/>
                  <a:pt x="1986568" y="61237"/>
                </a:cubicBezTo>
                <a:cubicBezTo>
                  <a:pt x="1988905" y="61147"/>
                  <a:pt x="1991419" y="61020"/>
                  <a:pt x="1993756" y="60931"/>
                </a:cubicBezTo>
                <a:cubicBezTo>
                  <a:pt x="1995407" y="60868"/>
                  <a:pt x="1996677" y="60805"/>
                  <a:pt x="1998328" y="60741"/>
                </a:cubicBezTo>
                <a:cubicBezTo>
                  <a:pt x="2001745" y="60589"/>
                  <a:pt x="2005097" y="60461"/>
                  <a:pt x="2008526" y="60309"/>
                </a:cubicBezTo>
                <a:cubicBezTo>
                  <a:pt x="2009085" y="60284"/>
                  <a:pt x="2010152" y="60233"/>
                  <a:pt x="2010698" y="60220"/>
                </a:cubicBezTo>
                <a:cubicBezTo>
                  <a:pt x="2278170" y="48851"/>
                  <a:pt x="2547102" y="36792"/>
                  <a:pt x="2817334" y="24096"/>
                </a:cubicBezTo>
                <a:lnTo>
                  <a:pt x="3308577" y="0"/>
                </a:lnTo>
                <a:close/>
              </a:path>
            </a:pathLst>
          </a:custGeom>
          <a:ln w="0" cap="flat">
            <a:miter lim="127000"/>
          </a:ln>
        </p:spPr>
        <p:style>
          <a:lnRef idx="0">
            <a:srgbClr val="000000">
              <a:alpha val="0"/>
            </a:srgbClr>
          </a:lnRef>
          <a:fillRef idx="1">
            <a:srgbClr val="E36741"/>
          </a:fillRef>
          <a:effectRef idx="0">
            <a:scrgbClr r="0" g="0" b="0"/>
          </a:effectRef>
          <a:fontRef idx="none"/>
        </p:style>
        <p:txBody>
          <a:bodyPr/>
          <a:lstStyle/>
          <a:p>
            <a:endParaRPr lang="nl-NL" sz="1600">
              <a:latin typeface="Century Gothic" panose="020B0502020202020204" pitchFamily="34" charset="0"/>
            </a:endParaRPr>
          </a:p>
        </p:txBody>
      </p:sp>
      <p:sp>
        <p:nvSpPr>
          <p:cNvPr id="62" name="Shape 64"/>
          <p:cNvSpPr/>
          <p:nvPr/>
        </p:nvSpPr>
        <p:spPr>
          <a:xfrm>
            <a:off x="5900064" y="9782428"/>
            <a:ext cx="1807270" cy="883404"/>
          </a:xfrm>
          <a:custGeom>
            <a:avLst/>
            <a:gdLst/>
            <a:ahLst/>
            <a:cxnLst/>
            <a:rect l="0" t="0" r="0" b="0"/>
            <a:pathLst>
              <a:path w="1731507" h="846353">
                <a:moveTo>
                  <a:pt x="1731507" y="0"/>
                </a:moveTo>
                <a:lnTo>
                  <a:pt x="1731507" y="846353"/>
                </a:lnTo>
                <a:lnTo>
                  <a:pt x="229627" y="846353"/>
                </a:lnTo>
                <a:lnTo>
                  <a:pt x="205793" y="779562"/>
                </a:lnTo>
                <a:cubicBezTo>
                  <a:pt x="151276" y="643144"/>
                  <a:pt x="82029" y="514124"/>
                  <a:pt x="0" y="394443"/>
                </a:cubicBezTo>
                <a:cubicBezTo>
                  <a:pt x="273538" y="343333"/>
                  <a:pt x="532182" y="250343"/>
                  <a:pt x="768924" y="122434"/>
                </a:cubicBezTo>
                <a:lnTo>
                  <a:pt x="898975" y="46955"/>
                </a:lnTo>
                <a:lnTo>
                  <a:pt x="904404" y="46668"/>
                </a:lnTo>
                <a:cubicBezTo>
                  <a:pt x="1179184" y="31629"/>
                  <a:pt x="1454939" y="16056"/>
                  <a:pt x="1731507" y="0"/>
                </a:cubicBezTo>
                <a:close/>
              </a:path>
            </a:pathLst>
          </a:custGeom>
          <a:ln w="0" cap="flat">
            <a:miter lim="127000"/>
          </a:ln>
        </p:spPr>
        <p:style>
          <a:lnRef idx="0">
            <a:srgbClr val="000000">
              <a:alpha val="0"/>
            </a:srgbClr>
          </a:lnRef>
          <a:fillRef idx="1">
            <a:srgbClr val="EA643D"/>
          </a:fillRef>
          <a:effectRef idx="0">
            <a:scrgbClr r="0" g="0" b="0"/>
          </a:effectRef>
          <a:fontRef idx="none"/>
        </p:style>
        <p:txBody>
          <a:bodyPr/>
          <a:lstStyle/>
          <a:p>
            <a:endParaRPr lang="nl-NL" sz="1600">
              <a:latin typeface="Century Gothic" panose="020B0502020202020204" pitchFamily="34" charset="0"/>
            </a:endParaRPr>
          </a:p>
        </p:txBody>
      </p:sp>
      <p:sp>
        <p:nvSpPr>
          <p:cNvPr id="64" name="Shape 66"/>
          <p:cNvSpPr/>
          <p:nvPr/>
        </p:nvSpPr>
        <p:spPr>
          <a:xfrm>
            <a:off x="2195412" y="9919059"/>
            <a:ext cx="3944416" cy="772754"/>
          </a:xfrm>
          <a:custGeom>
            <a:avLst/>
            <a:gdLst/>
            <a:ahLst/>
            <a:cxnLst/>
            <a:rect l="0" t="0" r="0" b="0"/>
            <a:pathLst>
              <a:path w="3779061" h="740343">
                <a:moveTo>
                  <a:pt x="3308514" y="0"/>
                </a:moveTo>
                <a:lnTo>
                  <a:pt x="3321273" y="12160"/>
                </a:lnTo>
                <a:cubicBezTo>
                  <a:pt x="3405301" y="97150"/>
                  <a:pt x="3481717" y="189589"/>
                  <a:pt x="3549423" y="288389"/>
                </a:cubicBezTo>
                <a:cubicBezTo>
                  <a:pt x="3631447" y="408071"/>
                  <a:pt x="3700694" y="537091"/>
                  <a:pt x="3755210" y="673509"/>
                </a:cubicBezTo>
                <a:lnTo>
                  <a:pt x="3779061" y="740343"/>
                </a:lnTo>
                <a:lnTo>
                  <a:pt x="0" y="740343"/>
                </a:lnTo>
                <a:lnTo>
                  <a:pt x="20517" y="680443"/>
                </a:lnTo>
                <a:cubicBezTo>
                  <a:pt x="87344" y="511354"/>
                  <a:pt x="176771" y="353539"/>
                  <a:pt x="285107" y="210662"/>
                </a:cubicBezTo>
                <a:lnTo>
                  <a:pt x="358981" y="121782"/>
                </a:lnTo>
                <a:lnTo>
                  <a:pt x="1100555" y="96356"/>
                </a:lnTo>
                <a:cubicBezTo>
                  <a:pt x="1350295" y="87160"/>
                  <a:pt x="1601496" y="77292"/>
                  <a:pt x="1854023" y="66799"/>
                </a:cubicBezTo>
                <a:cubicBezTo>
                  <a:pt x="1854327" y="66786"/>
                  <a:pt x="1854302" y="66786"/>
                  <a:pt x="1854607" y="66773"/>
                </a:cubicBezTo>
                <a:cubicBezTo>
                  <a:pt x="1869440" y="66151"/>
                  <a:pt x="1884147" y="65542"/>
                  <a:pt x="1899006" y="64919"/>
                </a:cubicBezTo>
                <a:cubicBezTo>
                  <a:pt x="1899145" y="64906"/>
                  <a:pt x="1899590" y="64881"/>
                  <a:pt x="1899755" y="64881"/>
                </a:cubicBezTo>
                <a:cubicBezTo>
                  <a:pt x="1904149" y="64703"/>
                  <a:pt x="1908721" y="64512"/>
                  <a:pt x="1913128" y="64322"/>
                </a:cubicBezTo>
                <a:cubicBezTo>
                  <a:pt x="1914220" y="64284"/>
                  <a:pt x="1915554" y="64221"/>
                  <a:pt x="1916633" y="64182"/>
                </a:cubicBezTo>
                <a:cubicBezTo>
                  <a:pt x="1919936" y="64043"/>
                  <a:pt x="1923085" y="63903"/>
                  <a:pt x="1926374" y="63764"/>
                </a:cubicBezTo>
                <a:cubicBezTo>
                  <a:pt x="1927936" y="63700"/>
                  <a:pt x="1929511" y="63636"/>
                  <a:pt x="1931060" y="63573"/>
                </a:cubicBezTo>
                <a:cubicBezTo>
                  <a:pt x="1934363" y="63433"/>
                  <a:pt x="1937042" y="63319"/>
                  <a:pt x="1940344" y="63179"/>
                </a:cubicBezTo>
                <a:cubicBezTo>
                  <a:pt x="1942364" y="63090"/>
                  <a:pt x="1944180" y="63026"/>
                  <a:pt x="1946199" y="62938"/>
                </a:cubicBezTo>
                <a:cubicBezTo>
                  <a:pt x="1949234" y="62811"/>
                  <a:pt x="1952155" y="62684"/>
                  <a:pt x="1955178" y="62557"/>
                </a:cubicBezTo>
                <a:cubicBezTo>
                  <a:pt x="1956588" y="62493"/>
                  <a:pt x="1957946" y="62443"/>
                  <a:pt x="1959344" y="62379"/>
                </a:cubicBezTo>
                <a:cubicBezTo>
                  <a:pt x="1963471" y="62214"/>
                  <a:pt x="1967662" y="62023"/>
                  <a:pt x="1971789" y="61858"/>
                </a:cubicBezTo>
                <a:cubicBezTo>
                  <a:pt x="1974292" y="61757"/>
                  <a:pt x="1976374" y="61668"/>
                  <a:pt x="1978863" y="61566"/>
                </a:cubicBezTo>
                <a:cubicBezTo>
                  <a:pt x="1981619" y="61439"/>
                  <a:pt x="1984274" y="61337"/>
                  <a:pt x="1987030" y="61211"/>
                </a:cubicBezTo>
                <a:cubicBezTo>
                  <a:pt x="1989366" y="61122"/>
                  <a:pt x="1991881" y="60995"/>
                  <a:pt x="1994218" y="60906"/>
                </a:cubicBezTo>
                <a:cubicBezTo>
                  <a:pt x="1995869" y="60842"/>
                  <a:pt x="1997139" y="60779"/>
                  <a:pt x="1998790" y="60716"/>
                </a:cubicBezTo>
                <a:cubicBezTo>
                  <a:pt x="2002206" y="60563"/>
                  <a:pt x="2005559" y="60436"/>
                  <a:pt x="2008988" y="60284"/>
                </a:cubicBezTo>
                <a:cubicBezTo>
                  <a:pt x="2009547" y="60258"/>
                  <a:pt x="2010613" y="60207"/>
                  <a:pt x="2011159" y="60195"/>
                </a:cubicBezTo>
                <a:cubicBezTo>
                  <a:pt x="2278631" y="48825"/>
                  <a:pt x="2547564" y="36767"/>
                  <a:pt x="2817796" y="24071"/>
                </a:cubicBezTo>
                <a:lnTo>
                  <a:pt x="3308514" y="0"/>
                </a:lnTo>
                <a:close/>
              </a:path>
            </a:pathLst>
          </a:custGeom>
          <a:ln w="0" cap="flat">
            <a:miter lim="127000"/>
          </a:ln>
        </p:spPr>
        <p:style>
          <a:lnRef idx="0">
            <a:srgbClr val="000000">
              <a:alpha val="0"/>
            </a:srgbClr>
          </a:lnRef>
          <a:fillRef idx="1">
            <a:srgbClr val="E34066"/>
          </a:fillRef>
          <a:effectRef idx="0">
            <a:scrgbClr r="0" g="0" b="0"/>
          </a:effectRef>
          <a:fontRef idx="none"/>
        </p:style>
        <p:txBody>
          <a:bodyPr/>
          <a:lstStyle/>
          <a:p>
            <a:endParaRPr lang="nl-NL" sz="1600">
              <a:latin typeface="Century Gothic" panose="020B0502020202020204" pitchFamily="34" charset="0"/>
            </a:endParaRPr>
          </a:p>
        </p:txBody>
      </p:sp>
      <p:grpSp>
        <p:nvGrpSpPr>
          <p:cNvPr id="65" name="Group 444"/>
          <p:cNvGrpSpPr/>
          <p:nvPr/>
        </p:nvGrpSpPr>
        <p:grpSpPr>
          <a:xfrm>
            <a:off x="-2247" y="4810"/>
            <a:ext cx="7189540" cy="2252904"/>
            <a:chOff x="0" y="0"/>
            <a:chExt cx="6888150" cy="2158479"/>
          </a:xfrm>
        </p:grpSpPr>
        <p:sp>
          <p:nvSpPr>
            <p:cNvPr id="66" name="Shape 69"/>
            <p:cNvSpPr/>
            <p:nvPr/>
          </p:nvSpPr>
          <p:spPr>
            <a:xfrm>
              <a:off x="0" y="0"/>
              <a:ext cx="6132195" cy="1015964"/>
            </a:xfrm>
            <a:custGeom>
              <a:avLst/>
              <a:gdLst/>
              <a:ahLst/>
              <a:cxnLst/>
              <a:rect l="0" t="0" r="0" b="0"/>
              <a:pathLst>
                <a:path w="6132195" h="1015964">
                  <a:moveTo>
                    <a:pt x="0" y="0"/>
                  </a:moveTo>
                  <a:lnTo>
                    <a:pt x="6132195" y="0"/>
                  </a:lnTo>
                  <a:cubicBezTo>
                    <a:pt x="5976312" y="208941"/>
                    <a:pt x="5813971" y="412338"/>
                    <a:pt x="5645729" y="608900"/>
                  </a:cubicBezTo>
                  <a:lnTo>
                    <a:pt x="5463431" y="814517"/>
                  </a:lnTo>
                  <a:lnTo>
                    <a:pt x="5422771" y="822307"/>
                  </a:lnTo>
                  <a:cubicBezTo>
                    <a:pt x="4710394" y="949556"/>
                    <a:pt x="3976937" y="1015964"/>
                    <a:pt x="3227967" y="1015964"/>
                  </a:cubicBezTo>
                  <a:cubicBezTo>
                    <a:pt x="2158067" y="1015964"/>
                    <a:pt x="1119828" y="880438"/>
                    <a:pt x="129474" y="625615"/>
                  </a:cubicBezTo>
                  <a:lnTo>
                    <a:pt x="0" y="590576"/>
                  </a:lnTo>
                  <a:lnTo>
                    <a:pt x="0" y="0"/>
                  </a:lnTo>
                  <a:close/>
                </a:path>
              </a:pathLst>
            </a:custGeom>
            <a:ln w="0" cap="flat">
              <a:miter lim="127000"/>
            </a:ln>
          </p:spPr>
          <p:style>
            <a:lnRef idx="0">
              <a:srgbClr val="000000">
                <a:alpha val="0"/>
              </a:srgbClr>
            </a:lnRef>
            <a:fillRef idx="1">
              <a:srgbClr val="DD3B34"/>
            </a:fillRef>
            <a:effectRef idx="0">
              <a:scrgbClr r="0" g="0" b="0"/>
            </a:effectRef>
            <a:fontRef idx="none"/>
          </p:style>
          <p:txBody>
            <a:bodyPr/>
            <a:lstStyle/>
            <a:p>
              <a:endParaRPr lang="nl-NL" sz="1600">
                <a:latin typeface="Century Gothic" panose="020B0502020202020204" pitchFamily="34" charset="0"/>
              </a:endParaRPr>
            </a:p>
          </p:txBody>
        </p:sp>
        <p:sp>
          <p:nvSpPr>
            <p:cNvPr id="67" name="Shape 70"/>
            <p:cNvSpPr/>
            <p:nvPr/>
          </p:nvSpPr>
          <p:spPr>
            <a:xfrm>
              <a:off x="0" y="589920"/>
              <a:ext cx="921422" cy="1568559"/>
            </a:xfrm>
            <a:custGeom>
              <a:avLst/>
              <a:gdLst/>
              <a:ahLst/>
              <a:cxnLst/>
              <a:rect l="0" t="0" r="0" b="0"/>
              <a:pathLst>
                <a:path w="921422" h="1568559">
                  <a:moveTo>
                    <a:pt x="0" y="0"/>
                  </a:moveTo>
                  <a:lnTo>
                    <a:pt x="159519" y="43301"/>
                  </a:lnTo>
                  <a:cubicBezTo>
                    <a:pt x="410515" y="107206"/>
                    <a:pt x="664570" y="163454"/>
                    <a:pt x="921422" y="211781"/>
                  </a:cubicBezTo>
                  <a:cubicBezTo>
                    <a:pt x="664688" y="589031"/>
                    <a:pt x="434616" y="985898"/>
                    <a:pt x="233920" y="1399661"/>
                  </a:cubicBezTo>
                  <a:lnTo>
                    <a:pt x="155804" y="1568559"/>
                  </a:lnTo>
                  <a:lnTo>
                    <a:pt x="0" y="1568559"/>
                  </a:lnTo>
                  <a:lnTo>
                    <a:pt x="0" y="0"/>
                  </a:lnTo>
                  <a:close/>
                </a:path>
              </a:pathLst>
            </a:custGeom>
            <a:ln w="0" cap="flat">
              <a:miter lim="127000"/>
            </a:ln>
          </p:spPr>
          <p:style>
            <a:lnRef idx="0">
              <a:srgbClr val="000000">
                <a:alpha val="0"/>
              </a:srgbClr>
            </a:lnRef>
            <a:fillRef idx="1">
              <a:srgbClr val="E34066"/>
            </a:fillRef>
            <a:effectRef idx="0">
              <a:scrgbClr r="0" g="0" b="0"/>
            </a:effectRef>
            <a:fontRef idx="none"/>
          </p:style>
          <p:txBody>
            <a:bodyPr/>
            <a:lstStyle/>
            <a:p>
              <a:endParaRPr lang="nl-NL" sz="1600" dirty="0">
                <a:solidFill>
                  <a:schemeClr val="bg1"/>
                </a:solidFill>
                <a:latin typeface="Century Gothic" panose="020B0502020202020204" pitchFamily="34" charset="0"/>
              </a:endParaRPr>
            </a:p>
          </p:txBody>
        </p:sp>
        <p:sp>
          <p:nvSpPr>
            <p:cNvPr id="68" name="Shape 71"/>
            <p:cNvSpPr/>
            <p:nvPr/>
          </p:nvSpPr>
          <p:spPr>
            <a:xfrm>
              <a:off x="0" y="0"/>
              <a:ext cx="1533324" cy="801694"/>
            </a:xfrm>
            <a:custGeom>
              <a:avLst/>
              <a:gdLst/>
              <a:ahLst/>
              <a:cxnLst/>
              <a:rect l="0" t="0" r="0" b="0"/>
              <a:pathLst>
                <a:path w="1533324" h="801694">
                  <a:moveTo>
                    <a:pt x="0" y="0"/>
                  </a:moveTo>
                  <a:lnTo>
                    <a:pt x="1533324" y="0"/>
                  </a:lnTo>
                  <a:lnTo>
                    <a:pt x="1428276" y="124230"/>
                  </a:lnTo>
                  <a:cubicBezTo>
                    <a:pt x="1249534" y="342104"/>
                    <a:pt x="1080372" y="568140"/>
                    <a:pt x="921433" y="801694"/>
                  </a:cubicBezTo>
                  <a:cubicBezTo>
                    <a:pt x="664580" y="753367"/>
                    <a:pt x="410525" y="697120"/>
                    <a:pt x="159529" y="633217"/>
                  </a:cubicBezTo>
                  <a:lnTo>
                    <a:pt x="0" y="589913"/>
                  </a:lnTo>
                  <a:lnTo>
                    <a:pt x="0" y="0"/>
                  </a:lnTo>
                  <a:close/>
                </a:path>
              </a:pathLst>
            </a:custGeom>
            <a:ln w="0" cap="flat">
              <a:miter lim="127000"/>
            </a:ln>
          </p:spPr>
          <p:style>
            <a:lnRef idx="0">
              <a:srgbClr val="000000">
                <a:alpha val="0"/>
              </a:srgbClr>
            </a:lnRef>
            <a:fillRef idx="1">
              <a:srgbClr val="DD3B34"/>
            </a:fillRef>
            <a:effectRef idx="0">
              <a:scrgbClr r="0" g="0" b="0"/>
            </a:effectRef>
            <a:fontRef idx="none"/>
          </p:style>
          <p:txBody>
            <a:bodyPr/>
            <a:lstStyle/>
            <a:p>
              <a:endParaRPr lang="nl-NL" sz="1600">
                <a:latin typeface="Century Gothic" panose="020B0502020202020204" pitchFamily="34" charset="0"/>
              </a:endParaRPr>
            </a:p>
          </p:txBody>
        </p:sp>
        <p:sp>
          <p:nvSpPr>
            <p:cNvPr id="69" name="Shape 72"/>
            <p:cNvSpPr/>
            <p:nvPr/>
          </p:nvSpPr>
          <p:spPr>
            <a:xfrm>
              <a:off x="155830" y="0"/>
              <a:ext cx="5976366" cy="2158479"/>
            </a:xfrm>
            <a:custGeom>
              <a:avLst/>
              <a:gdLst/>
              <a:ahLst/>
              <a:cxnLst/>
              <a:rect l="0" t="0" r="0" b="0"/>
              <a:pathLst>
                <a:path w="5976366" h="2158479">
                  <a:moveTo>
                    <a:pt x="1377541" y="0"/>
                  </a:moveTo>
                  <a:lnTo>
                    <a:pt x="5976366" y="0"/>
                  </a:lnTo>
                  <a:cubicBezTo>
                    <a:pt x="5352834" y="835762"/>
                    <a:pt x="4625962" y="1582839"/>
                    <a:pt x="3831551" y="2158479"/>
                  </a:cubicBezTo>
                  <a:lnTo>
                    <a:pt x="0" y="2158479"/>
                  </a:lnTo>
                  <a:lnTo>
                    <a:pt x="78114" y="1989590"/>
                  </a:lnTo>
                  <a:cubicBezTo>
                    <a:pt x="278809" y="1575837"/>
                    <a:pt x="508877" y="1178982"/>
                    <a:pt x="765601" y="801745"/>
                  </a:cubicBezTo>
                  <a:cubicBezTo>
                    <a:pt x="924545" y="568188"/>
                    <a:pt x="1093711" y="342150"/>
                    <a:pt x="1272456" y="124274"/>
                  </a:cubicBezTo>
                  <a:lnTo>
                    <a:pt x="1377541" y="0"/>
                  </a:lnTo>
                  <a:close/>
                </a:path>
              </a:pathLst>
            </a:custGeom>
            <a:ln w="0" cap="flat">
              <a:miter lim="127000"/>
            </a:ln>
          </p:spPr>
          <p:style>
            <a:lnRef idx="0">
              <a:srgbClr val="000000">
                <a:alpha val="0"/>
              </a:srgbClr>
            </a:lnRef>
            <a:fillRef idx="1">
              <a:srgbClr val="E0553C"/>
            </a:fillRef>
            <a:effectRef idx="0">
              <a:scrgbClr r="0" g="0" b="0"/>
            </a:effectRef>
            <a:fontRef idx="none"/>
          </p:style>
          <p:txBody>
            <a:bodyPr/>
            <a:lstStyle/>
            <a:p>
              <a:endParaRPr lang="nl-NL" sz="1600">
                <a:latin typeface="Century Gothic" panose="020B0502020202020204" pitchFamily="34" charset="0"/>
              </a:endParaRPr>
            </a:p>
          </p:txBody>
        </p:sp>
        <p:sp>
          <p:nvSpPr>
            <p:cNvPr id="70" name="Shape 74"/>
            <p:cNvSpPr/>
            <p:nvPr/>
          </p:nvSpPr>
          <p:spPr>
            <a:xfrm>
              <a:off x="5713032" y="563690"/>
              <a:ext cx="1175118" cy="1594790"/>
            </a:xfrm>
            <a:custGeom>
              <a:avLst/>
              <a:gdLst/>
              <a:ahLst/>
              <a:cxnLst/>
              <a:rect l="0" t="0" r="0" b="0"/>
              <a:pathLst>
                <a:path w="1175118" h="1594790">
                  <a:moveTo>
                    <a:pt x="587565" y="0"/>
                  </a:moveTo>
                  <a:cubicBezTo>
                    <a:pt x="912063" y="0"/>
                    <a:pt x="1175118" y="263042"/>
                    <a:pt x="1175118" y="587553"/>
                  </a:cubicBezTo>
                  <a:lnTo>
                    <a:pt x="1175118" y="1594790"/>
                  </a:lnTo>
                  <a:lnTo>
                    <a:pt x="0" y="1594790"/>
                  </a:lnTo>
                  <a:lnTo>
                    <a:pt x="0" y="587553"/>
                  </a:lnTo>
                  <a:cubicBezTo>
                    <a:pt x="0" y="263042"/>
                    <a:pt x="263068" y="0"/>
                    <a:pt x="587565" y="0"/>
                  </a:cubicBezTo>
                  <a:close/>
                </a:path>
              </a:pathLst>
            </a:custGeom>
            <a:ln w="0" cap="flat">
              <a:miter lim="127000"/>
            </a:ln>
          </p:spPr>
          <p:style>
            <a:lnRef idx="0">
              <a:srgbClr val="000000">
                <a:alpha val="0"/>
              </a:srgbClr>
            </a:lnRef>
            <a:fillRef idx="1">
              <a:srgbClr val="E36741"/>
            </a:fillRef>
            <a:effectRef idx="0">
              <a:scrgbClr r="0" g="0" b="0"/>
            </a:effectRef>
            <a:fontRef idx="none"/>
          </p:style>
          <p:txBody>
            <a:bodyPr/>
            <a:lstStyle/>
            <a:p>
              <a:endParaRPr lang="nl-NL" sz="1600">
                <a:latin typeface="Century Gothic" panose="020B0502020202020204" pitchFamily="34" charset="0"/>
              </a:endParaRPr>
            </a:p>
          </p:txBody>
        </p:sp>
        <p:sp>
          <p:nvSpPr>
            <p:cNvPr id="71" name="Shape 75"/>
            <p:cNvSpPr/>
            <p:nvPr/>
          </p:nvSpPr>
          <p:spPr>
            <a:xfrm>
              <a:off x="5713032" y="1710264"/>
              <a:ext cx="427225" cy="448215"/>
            </a:xfrm>
            <a:custGeom>
              <a:avLst/>
              <a:gdLst/>
              <a:ahLst/>
              <a:cxnLst/>
              <a:rect l="0" t="0" r="0" b="0"/>
              <a:pathLst>
                <a:path w="427225" h="448215">
                  <a:moveTo>
                    <a:pt x="0" y="0"/>
                  </a:moveTo>
                  <a:lnTo>
                    <a:pt x="26238" y="6746"/>
                  </a:lnTo>
                  <a:cubicBezTo>
                    <a:pt x="210495" y="64050"/>
                    <a:pt x="355911" y="209469"/>
                    <a:pt x="413214" y="393719"/>
                  </a:cubicBezTo>
                  <a:lnTo>
                    <a:pt x="427225" y="448215"/>
                  </a:lnTo>
                  <a:lnTo>
                    <a:pt x="0" y="448215"/>
                  </a:lnTo>
                  <a:lnTo>
                    <a:pt x="0" y="0"/>
                  </a:lnTo>
                  <a:close/>
                </a:path>
              </a:pathLst>
            </a:custGeom>
            <a:ln w="0" cap="flat">
              <a:miter lim="127000"/>
            </a:ln>
          </p:spPr>
          <p:style>
            <a:lnRef idx="0">
              <a:srgbClr val="000000">
                <a:alpha val="0"/>
              </a:srgbClr>
            </a:lnRef>
            <a:fillRef idx="1">
              <a:srgbClr val="DD3B34"/>
            </a:fillRef>
            <a:effectRef idx="0">
              <a:scrgbClr r="0" g="0" b="0"/>
            </a:effectRef>
            <a:fontRef idx="none"/>
          </p:style>
          <p:txBody>
            <a:bodyPr/>
            <a:lstStyle/>
            <a:p>
              <a:endParaRPr lang="nl-NL" sz="1600">
                <a:latin typeface="Century Gothic" panose="020B0502020202020204" pitchFamily="34" charset="0"/>
              </a:endParaRPr>
            </a:p>
          </p:txBody>
        </p:sp>
        <p:sp>
          <p:nvSpPr>
            <p:cNvPr id="72" name="Shape 76"/>
            <p:cNvSpPr/>
            <p:nvPr/>
          </p:nvSpPr>
          <p:spPr>
            <a:xfrm>
              <a:off x="6034016" y="1978215"/>
              <a:ext cx="854134" cy="180264"/>
            </a:xfrm>
            <a:custGeom>
              <a:avLst/>
              <a:gdLst/>
              <a:ahLst/>
              <a:cxnLst/>
              <a:rect l="0" t="0" r="0" b="0"/>
              <a:pathLst>
                <a:path w="854134" h="180264">
                  <a:moveTo>
                    <a:pt x="482655" y="0"/>
                  </a:moveTo>
                  <a:cubicBezTo>
                    <a:pt x="610159" y="0"/>
                    <a:pt x="730120" y="32303"/>
                    <a:pt x="834801" y="89171"/>
                  </a:cubicBezTo>
                  <a:lnTo>
                    <a:pt x="854134" y="100917"/>
                  </a:lnTo>
                  <a:lnTo>
                    <a:pt x="854134" y="180264"/>
                  </a:lnTo>
                  <a:lnTo>
                    <a:pt x="0" y="180264"/>
                  </a:lnTo>
                  <a:lnTo>
                    <a:pt x="12712" y="168710"/>
                  </a:lnTo>
                  <a:cubicBezTo>
                    <a:pt x="140416" y="63314"/>
                    <a:pt x="304139" y="0"/>
                    <a:pt x="482655" y="0"/>
                  </a:cubicBezTo>
                  <a:close/>
                </a:path>
              </a:pathLst>
            </a:custGeom>
            <a:ln w="0" cap="flat">
              <a:miter lim="127000"/>
            </a:ln>
          </p:spPr>
          <p:style>
            <a:lnRef idx="0">
              <a:srgbClr val="000000">
                <a:alpha val="0"/>
              </a:srgbClr>
            </a:lnRef>
            <a:fillRef idx="1">
              <a:srgbClr val="DD3B34"/>
            </a:fillRef>
            <a:effectRef idx="0">
              <a:scrgbClr r="0" g="0" b="0"/>
            </a:effectRef>
            <a:fontRef idx="none"/>
          </p:style>
          <p:txBody>
            <a:bodyPr/>
            <a:lstStyle/>
            <a:p>
              <a:endParaRPr lang="nl-NL" sz="1600">
                <a:latin typeface="Century Gothic" panose="020B0502020202020204" pitchFamily="34" charset="0"/>
              </a:endParaRPr>
            </a:p>
          </p:txBody>
        </p:sp>
        <p:sp>
          <p:nvSpPr>
            <p:cNvPr id="73" name="Shape 77"/>
            <p:cNvSpPr/>
            <p:nvPr/>
          </p:nvSpPr>
          <p:spPr>
            <a:xfrm>
              <a:off x="5713032" y="719922"/>
              <a:ext cx="588865" cy="1265961"/>
            </a:xfrm>
            <a:custGeom>
              <a:avLst/>
              <a:gdLst/>
              <a:ahLst/>
              <a:cxnLst/>
              <a:rect l="0" t="0" r="0" b="0"/>
              <a:pathLst>
                <a:path w="588865" h="1265961">
                  <a:moveTo>
                    <a:pt x="191311" y="0"/>
                  </a:moveTo>
                  <a:lnTo>
                    <a:pt x="241893" y="24367"/>
                  </a:lnTo>
                  <a:cubicBezTo>
                    <a:pt x="448569" y="136639"/>
                    <a:pt x="588865" y="355610"/>
                    <a:pt x="588865" y="607349"/>
                  </a:cubicBezTo>
                  <a:cubicBezTo>
                    <a:pt x="588865" y="927734"/>
                    <a:pt x="361609" y="1195058"/>
                    <a:pt x="59483" y="1256882"/>
                  </a:cubicBezTo>
                  <a:lnTo>
                    <a:pt x="0" y="1265961"/>
                  </a:lnTo>
                  <a:lnTo>
                    <a:pt x="0" y="431321"/>
                  </a:lnTo>
                  <a:cubicBezTo>
                    <a:pt x="0" y="269065"/>
                    <a:pt x="65767" y="122177"/>
                    <a:pt x="172096" y="15853"/>
                  </a:cubicBezTo>
                  <a:lnTo>
                    <a:pt x="191311" y="0"/>
                  </a:lnTo>
                  <a:close/>
                </a:path>
              </a:pathLst>
            </a:custGeom>
            <a:ln w="0" cap="flat">
              <a:miter lim="127000"/>
            </a:ln>
          </p:spPr>
          <p:style>
            <a:lnRef idx="0">
              <a:srgbClr val="000000">
                <a:alpha val="0"/>
              </a:srgbClr>
            </a:lnRef>
            <a:fillRef idx="1">
              <a:srgbClr val="88542A"/>
            </a:fillRef>
            <a:effectRef idx="0">
              <a:scrgbClr r="0" g="0" b="0"/>
            </a:effectRef>
            <a:fontRef idx="none"/>
          </p:style>
          <p:txBody>
            <a:bodyPr/>
            <a:lstStyle/>
            <a:p>
              <a:endParaRPr lang="nl-NL" sz="1600">
                <a:latin typeface="Century Gothic" panose="020B0502020202020204" pitchFamily="34" charset="0"/>
              </a:endParaRPr>
            </a:p>
          </p:txBody>
        </p:sp>
        <p:sp>
          <p:nvSpPr>
            <p:cNvPr id="74" name="Shape 78"/>
            <p:cNvSpPr/>
            <p:nvPr/>
          </p:nvSpPr>
          <p:spPr>
            <a:xfrm>
              <a:off x="6301893" y="1213222"/>
              <a:ext cx="586257" cy="945257"/>
            </a:xfrm>
            <a:custGeom>
              <a:avLst/>
              <a:gdLst/>
              <a:ahLst/>
              <a:cxnLst/>
              <a:rect l="0" t="0" r="0" b="0"/>
              <a:pathLst>
                <a:path w="586257" h="945257">
                  <a:moveTo>
                    <a:pt x="586257" y="0"/>
                  </a:moveTo>
                  <a:lnTo>
                    <a:pt x="586257" y="945257"/>
                  </a:lnTo>
                  <a:lnTo>
                    <a:pt x="17768" y="945257"/>
                  </a:lnTo>
                  <a:lnTo>
                    <a:pt x="16433" y="940066"/>
                  </a:lnTo>
                  <a:cubicBezTo>
                    <a:pt x="5658" y="887412"/>
                    <a:pt x="0" y="832893"/>
                    <a:pt x="0" y="777053"/>
                  </a:cubicBezTo>
                  <a:cubicBezTo>
                    <a:pt x="0" y="414101"/>
                    <a:pt x="239061" y="107012"/>
                    <a:pt x="568313" y="4613"/>
                  </a:cubicBezTo>
                  <a:lnTo>
                    <a:pt x="586257" y="0"/>
                  </a:lnTo>
                  <a:close/>
                </a:path>
              </a:pathLst>
            </a:custGeom>
            <a:ln w="0" cap="flat">
              <a:miter lim="127000"/>
            </a:ln>
          </p:spPr>
          <p:style>
            <a:lnRef idx="0">
              <a:srgbClr val="000000">
                <a:alpha val="0"/>
              </a:srgbClr>
            </a:lnRef>
            <a:fillRef idx="1">
              <a:srgbClr val="E93E88"/>
            </a:fillRef>
            <a:effectRef idx="0">
              <a:scrgbClr r="0" g="0" b="0"/>
            </a:effectRef>
            <a:fontRef idx="none"/>
          </p:style>
          <p:txBody>
            <a:bodyPr/>
            <a:lstStyle/>
            <a:p>
              <a:endParaRPr lang="nl-NL" sz="1600">
                <a:latin typeface="Century Gothic" panose="020B0502020202020204" pitchFamily="34" charset="0"/>
              </a:endParaRPr>
            </a:p>
          </p:txBody>
        </p:sp>
        <p:sp>
          <p:nvSpPr>
            <p:cNvPr id="75" name="Shape 79"/>
            <p:cNvSpPr/>
            <p:nvPr/>
          </p:nvSpPr>
          <p:spPr>
            <a:xfrm>
              <a:off x="5833603" y="881708"/>
              <a:ext cx="1054547" cy="1234885"/>
            </a:xfrm>
            <a:custGeom>
              <a:avLst/>
              <a:gdLst/>
              <a:ahLst/>
              <a:cxnLst/>
              <a:rect l="0" t="0" r="0" b="0"/>
              <a:pathLst>
                <a:path w="1054547" h="1234885">
                  <a:moveTo>
                    <a:pt x="617461" y="0"/>
                  </a:moveTo>
                  <a:cubicBezTo>
                    <a:pt x="745329" y="0"/>
                    <a:pt x="864120" y="38871"/>
                    <a:pt x="962659" y="105442"/>
                  </a:cubicBezTo>
                  <a:lnTo>
                    <a:pt x="1046152" y="174329"/>
                  </a:lnTo>
                  <a:lnTo>
                    <a:pt x="1051514" y="209458"/>
                  </a:lnTo>
                  <a:cubicBezTo>
                    <a:pt x="1053519" y="229210"/>
                    <a:pt x="1054547" y="249252"/>
                    <a:pt x="1054547" y="269534"/>
                  </a:cubicBezTo>
                  <a:lnTo>
                    <a:pt x="1054547" y="1053409"/>
                  </a:lnTo>
                  <a:lnTo>
                    <a:pt x="1054035" y="1054030"/>
                  </a:lnTo>
                  <a:cubicBezTo>
                    <a:pt x="942305" y="1165771"/>
                    <a:pt x="787952" y="1234885"/>
                    <a:pt x="617461" y="1234885"/>
                  </a:cubicBezTo>
                  <a:cubicBezTo>
                    <a:pt x="276428" y="1234885"/>
                    <a:pt x="0" y="958431"/>
                    <a:pt x="0" y="617411"/>
                  </a:cubicBezTo>
                  <a:cubicBezTo>
                    <a:pt x="0" y="276416"/>
                    <a:pt x="276428" y="0"/>
                    <a:pt x="617461" y="0"/>
                  </a:cubicBezTo>
                  <a:close/>
                </a:path>
              </a:pathLst>
            </a:custGeom>
            <a:ln w="0" cap="flat">
              <a:miter lim="127000"/>
            </a:ln>
          </p:spPr>
          <p:style>
            <a:lnRef idx="0">
              <a:srgbClr val="000000">
                <a:alpha val="0"/>
              </a:srgbClr>
            </a:lnRef>
            <a:fillRef idx="1">
              <a:srgbClr val="DD3B34"/>
            </a:fillRef>
            <a:effectRef idx="0">
              <a:scrgbClr r="0" g="0" b="0"/>
            </a:effectRef>
            <a:fontRef idx="none"/>
          </p:style>
          <p:txBody>
            <a:bodyPr/>
            <a:lstStyle/>
            <a:p>
              <a:endParaRPr lang="nl-NL" sz="1600">
                <a:latin typeface="Century Gothic" panose="020B0502020202020204" pitchFamily="34" charset="0"/>
              </a:endParaRPr>
            </a:p>
          </p:txBody>
        </p:sp>
        <p:sp>
          <p:nvSpPr>
            <p:cNvPr id="76" name="Shape 80"/>
            <p:cNvSpPr/>
            <p:nvPr/>
          </p:nvSpPr>
          <p:spPr>
            <a:xfrm>
              <a:off x="5713032" y="1618924"/>
              <a:ext cx="430369" cy="539555"/>
            </a:xfrm>
            <a:custGeom>
              <a:avLst/>
              <a:gdLst/>
              <a:ahLst/>
              <a:cxnLst/>
              <a:rect l="0" t="0" r="0" b="0"/>
              <a:pathLst>
                <a:path w="430369" h="539555">
                  <a:moveTo>
                    <a:pt x="31678" y="0"/>
                  </a:moveTo>
                  <a:cubicBezTo>
                    <a:pt x="251870" y="0"/>
                    <a:pt x="430369" y="178499"/>
                    <a:pt x="430369" y="398691"/>
                  </a:cubicBezTo>
                  <a:cubicBezTo>
                    <a:pt x="430369" y="426218"/>
                    <a:pt x="427580" y="453094"/>
                    <a:pt x="422269" y="479051"/>
                  </a:cubicBezTo>
                  <a:lnTo>
                    <a:pt x="403489" y="539555"/>
                  </a:lnTo>
                  <a:lnTo>
                    <a:pt x="0" y="539555"/>
                  </a:lnTo>
                  <a:lnTo>
                    <a:pt x="0" y="3193"/>
                  </a:lnTo>
                  <a:lnTo>
                    <a:pt x="31678" y="0"/>
                  </a:lnTo>
                  <a:close/>
                </a:path>
              </a:pathLst>
            </a:custGeom>
            <a:ln w="0" cap="flat">
              <a:miter lim="127000"/>
            </a:ln>
          </p:spPr>
          <p:style>
            <a:lnRef idx="0">
              <a:srgbClr val="000000">
                <a:alpha val="0"/>
              </a:srgbClr>
            </a:lnRef>
            <a:fillRef idx="1">
              <a:srgbClr val="E93E88"/>
            </a:fillRef>
            <a:effectRef idx="0">
              <a:scrgbClr r="0" g="0" b="0"/>
            </a:effectRef>
            <a:fontRef idx="none"/>
          </p:style>
          <p:txBody>
            <a:bodyPr/>
            <a:lstStyle/>
            <a:p>
              <a:endParaRPr lang="nl-NL" sz="1600">
                <a:latin typeface="Century Gothic" panose="020B0502020202020204" pitchFamily="34" charset="0"/>
              </a:endParaRPr>
            </a:p>
          </p:txBody>
        </p:sp>
        <p:sp>
          <p:nvSpPr>
            <p:cNvPr id="77" name="Shape 81"/>
            <p:cNvSpPr/>
            <p:nvPr/>
          </p:nvSpPr>
          <p:spPr>
            <a:xfrm>
              <a:off x="5760875" y="1900386"/>
              <a:ext cx="833753" cy="258093"/>
            </a:xfrm>
            <a:custGeom>
              <a:avLst/>
              <a:gdLst/>
              <a:ahLst/>
              <a:cxnLst/>
              <a:rect l="0" t="0" r="0" b="0"/>
              <a:pathLst>
                <a:path w="833753" h="258093">
                  <a:moveTo>
                    <a:pt x="416883" y="0"/>
                  </a:moveTo>
                  <a:cubicBezTo>
                    <a:pt x="578840" y="0"/>
                    <a:pt x="721632" y="82059"/>
                    <a:pt x="805951" y="206871"/>
                  </a:cubicBezTo>
                  <a:lnTo>
                    <a:pt x="833753" y="258093"/>
                  </a:lnTo>
                  <a:lnTo>
                    <a:pt x="0" y="258093"/>
                  </a:lnTo>
                  <a:lnTo>
                    <a:pt x="27802" y="206871"/>
                  </a:lnTo>
                  <a:cubicBezTo>
                    <a:pt x="112123" y="82059"/>
                    <a:pt x="254918" y="0"/>
                    <a:pt x="416883" y="0"/>
                  </a:cubicBezTo>
                  <a:close/>
                </a:path>
              </a:pathLst>
            </a:custGeom>
            <a:ln w="0" cap="flat">
              <a:miter lim="127000"/>
            </a:ln>
          </p:spPr>
          <p:style>
            <a:lnRef idx="0">
              <a:srgbClr val="000000">
                <a:alpha val="0"/>
              </a:srgbClr>
            </a:lnRef>
            <a:fillRef idx="1">
              <a:srgbClr val="E36741"/>
            </a:fillRef>
            <a:effectRef idx="0">
              <a:scrgbClr r="0" g="0" b="0"/>
            </a:effectRef>
            <a:fontRef idx="none"/>
          </p:style>
          <p:txBody>
            <a:bodyPr/>
            <a:lstStyle/>
            <a:p>
              <a:endParaRPr lang="nl-NL" sz="1600">
                <a:latin typeface="Century Gothic" panose="020B0502020202020204" pitchFamily="34" charset="0"/>
              </a:endParaRPr>
            </a:p>
          </p:txBody>
        </p:sp>
        <p:sp>
          <p:nvSpPr>
            <p:cNvPr id="78" name="Shape 82"/>
            <p:cNvSpPr/>
            <p:nvPr/>
          </p:nvSpPr>
          <p:spPr>
            <a:xfrm>
              <a:off x="6646960" y="1089401"/>
              <a:ext cx="241191" cy="638894"/>
            </a:xfrm>
            <a:custGeom>
              <a:avLst/>
              <a:gdLst/>
              <a:ahLst/>
              <a:cxnLst/>
              <a:rect l="0" t="0" r="0" b="0"/>
              <a:pathLst>
                <a:path w="241191" h="638894">
                  <a:moveTo>
                    <a:pt x="237888" y="0"/>
                  </a:moveTo>
                  <a:lnTo>
                    <a:pt x="238158" y="1765"/>
                  </a:lnTo>
                  <a:cubicBezTo>
                    <a:pt x="240163" y="21517"/>
                    <a:pt x="241191" y="41559"/>
                    <a:pt x="241191" y="61841"/>
                  </a:cubicBezTo>
                  <a:lnTo>
                    <a:pt x="241191" y="638894"/>
                  </a:lnTo>
                  <a:lnTo>
                    <a:pt x="204551" y="627521"/>
                  </a:lnTo>
                  <a:cubicBezTo>
                    <a:pt x="84339" y="576676"/>
                    <a:pt x="0" y="457645"/>
                    <a:pt x="0" y="318903"/>
                  </a:cubicBezTo>
                  <a:cubicBezTo>
                    <a:pt x="0" y="180200"/>
                    <a:pt x="84339" y="61186"/>
                    <a:pt x="204551" y="10347"/>
                  </a:cubicBezTo>
                  <a:lnTo>
                    <a:pt x="237888" y="0"/>
                  </a:lnTo>
                  <a:close/>
                </a:path>
              </a:pathLst>
            </a:custGeom>
            <a:ln w="0" cap="flat">
              <a:miter lim="127000"/>
            </a:ln>
          </p:spPr>
          <p:style>
            <a:lnRef idx="0">
              <a:srgbClr val="000000">
                <a:alpha val="0"/>
              </a:srgbClr>
            </a:lnRef>
            <a:fillRef idx="1">
              <a:srgbClr val="6B8633"/>
            </a:fillRef>
            <a:effectRef idx="0">
              <a:scrgbClr r="0" g="0" b="0"/>
            </a:effectRef>
            <a:fontRef idx="none"/>
          </p:style>
          <p:txBody>
            <a:bodyPr/>
            <a:lstStyle/>
            <a:p>
              <a:endParaRPr lang="nl-NL" sz="1600">
                <a:latin typeface="Century Gothic" panose="020B0502020202020204" pitchFamily="34" charset="0"/>
              </a:endParaRPr>
            </a:p>
          </p:txBody>
        </p:sp>
        <p:sp>
          <p:nvSpPr>
            <p:cNvPr id="79" name="Shape 84"/>
            <p:cNvSpPr/>
            <p:nvPr/>
          </p:nvSpPr>
          <p:spPr>
            <a:xfrm>
              <a:off x="5796990" y="680905"/>
              <a:ext cx="328523" cy="558579"/>
            </a:xfrm>
            <a:custGeom>
              <a:avLst/>
              <a:gdLst/>
              <a:ahLst/>
              <a:cxnLst/>
              <a:rect l="0" t="0" r="0" b="0"/>
              <a:pathLst>
                <a:path w="328523" h="558579">
                  <a:moveTo>
                    <a:pt x="328523" y="0"/>
                  </a:moveTo>
                  <a:lnTo>
                    <a:pt x="328523" y="14774"/>
                  </a:lnTo>
                  <a:lnTo>
                    <a:pt x="313144" y="20640"/>
                  </a:lnTo>
                  <a:cubicBezTo>
                    <a:pt x="137417" y="98092"/>
                    <a:pt x="13830" y="279331"/>
                    <a:pt x="13830" y="490024"/>
                  </a:cubicBezTo>
                  <a:cubicBezTo>
                    <a:pt x="13830" y="506432"/>
                    <a:pt x="14567" y="525559"/>
                    <a:pt x="19647" y="544736"/>
                  </a:cubicBezTo>
                  <a:lnTo>
                    <a:pt x="151892" y="544736"/>
                  </a:lnTo>
                  <a:cubicBezTo>
                    <a:pt x="150838" y="534271"/>
                    <a:pt x="150317" y="524428"/>
                    <a:pt x="150317" y="514815"/>
                  </a:cubicBezTo>
                  <a:cubicBezTo>
                    <a:pt x="150317" y="407457"/>
                    <a:pt x="208600" y="311320"/>
                    <a:pt x="305596" y="253638"/>
                  </a:cubicBezTo>
                  <a:lnTo>
                    <a:pt x="328523" y="241993"/>
                  </a:lnTo>
                  <a:lnTo>
                    <a:pt x="328523" y="257464"/>
                  </a:lnTo>
                  <a:lnTo>
                    <a:pt x="313153" y="265248"/>
                  </a:lnTo>
                  <a:cubicBezTo>
                    <a:pt x="220087" y="320426"/>
                    <a:pt x="164147" y="412302"/>
                    <a:pt x="164147" y="514815"/>
                  </a:cubicBezTo>
                  <a:cubicBezTo>
                    <a:pt x="164147" y="524378"/>
                    <a:pt x="164694" y="534207"/>
                    <a:pt x="165798" y="544736"/>
                  </a:cubicBezTo>
                  <a:lnTo>
                    <a:pt x="325145" y="544736"/>
                  </a:lnTo>
                  <a:lnTo>
                    <a:pt x="328523" y="507370"/>
                  </a:lnTo>
                  <a:lnTo>
                    <a:pt x="328523" y="558579"/>
                  </a:lnTo>
                  <a:lnTo>
                    <a:pt x="9309" y="558579"/>
                  </a:lnTo>
                  <a:lnTo>
                    <a:pt x="7823" y="553677"/>
                  </a:lnTo>
                  <a:cubicBezTo>
                    <a:pt x="927" y="531134"/>
                    <a:pt x="0" y="508846"/>
                    <a:pt x="0" y="490024"/>
                  </a:cubicBezTo>
                  <a:cubicBezTo>
                    <a:pt x="0" y="273607"/>
                    <a:pt x="127080" y="87457"/>
                    <a:pt x="307769" y="7908"/>
                  </a:cubicBezTo>
                  <a:lnTo>
                    <a:pt x="328523"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80" name="Shape 85"/>
            <p:cNvSpPr/>
            <p:nvPr/>
          </p:nvSpPr>
          <p:spPr>
            <a:xfrm>
              <a:off x="6125514" y="1015969"/>
              <a:ext cx="117894" cy="223514"/>
            </a:xfrm>
            <a:custGeom>
              <a:avLst/>
              <a:gdLst/>
              <a:ahLst/>
              <a:cxnLst/>
              <a:rect l="0" t="0" r="0" b="0"/>
              <a:pathLst>
                <a:path w="117894" h="223514">
                  <a:moveTo>
                    <a:pt x="117894" y="0"/>
                  </a:moveTo>
                  <a:lnTo>
                    <a:pt x="117894" y="15387"/>
                  </a:lnTo>
                  <a:lnTo>
                    <a:pt x="113254" y="17801"/>
                  </a:lnTo>
                  <a:cubicBezTo>
                    <a:pt x="56076" y="53053"/>
                    <a:pt x="9430" y="117276"/>
                    <a:pt x="10440" y="216517"/>
                  </a:cubicBezTo>
                  <a:lnTo>
                    <a:pt x="10516" y="223514"/>
                  </a:lnTo>
                  <a:lnTo>
                    <a:pt x="0" y="223514"/>
                  </a:lnTo>
                  <a:lnTo>
                    <a:pt x="0" y="172306"/>
                  </a:lnTo>
                  <a:lnTo>
                    <a:pt x="883" y="162546"/>
                  </a:lnTo>
                  <a:cubicBezTo>
                    <a:pt x="14531" y="85005"/>
                    <a:pt x="59179" y="33094"/>
                    <a:pt x="111020" y="2965"/>
                  </a:cubicBezTo>
                  <a:lnTo>
                    <a:pt x="117894"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81" name="Shape 86"/>
            <p:cNvSpPr/>
            <p:nvPr/>
          </p:nvSpPr>
          <p:spPr>
            <a:xfrm>
              <a:off x="6125514" y="772551"/>
              <a:ext cx="117894" cy="206752"/>
            </a:xfrm>
            <a:custGeom>
              <a:avLst/>
              <a:gdLst/>
              <a:ahLst/>
              <a:cxnLst/>
              <a:rect l="0" t="0" r="0" b="0"/>
              <a:pathLst>
                <a:path w="117894" h="206752">
                  <a:moveTo>
                    <a:pt x="117894" y="0"/>
                  </a:moveTo>
                  <a:lnTo>
                    <a:pt x="117894" y="13830"/>
                  </a:lnTo>
                  <a:lnTo>
                    <a:pt x="83606" y="20689"/>
                  </a:lnTo>
                  <a:cubicBezTo>
                    <a:pt x="51057" y="34319"/>
                    <a:pt x="28169" y="66216"/>
                    <a:pt x="28169" y="103306"/>
                  </a:cubicBezTo>
                  <a:cubicBezTo>
                    <a:pt x="28169" y="116324"/>
                    <a:pt x="30899" y="128846"/>
                    <a:pt x="36284" y="140517"/>
                  </a:cubicBezTo>
                  <a:cubicBezTo>
                    <a:pt x="47362" y="164454"/>
                    <a:pt x="68362" y="182039"/>
                    <a:pt x="93113" y="189336"/>
                  </a:cubicBezTo>
                  <a:lnTo>
                    <a:pt x="117894" y="192914"/>
                  </a:lnTo>
                  <a:lnTo>
                    <a:pt x="117894" y="206752"/>
                  </a:lnTo>
                  <a:lnTo>
                    <a:pt x="90777" y="203050"/>
                  </a:lnTo>
                  <a:cubicBezTo>
                    <a:pt x="63693" y="195516"/>
                    <a:pt x="40345" y="177319"/>
                    <a:pt x="26734" y="152278"/>
                  </a:cubicBezTo>
                  <a:lnTo>
                    <a:pt x="0" y="165818"/>
                  </a:lnTo>
                  <a:lnTo>
                    <a:pt x="0" y="150347"/>
                  </a:lnTo>
                  <a:lnTo>
                    <a:pt x="20955" y="139705"/>
                  </a:lnTo>
                  <a:cubicBezTo>
                    <a:pt x="16548" y="128135"/>
                    <a:pt x="14339" y="115918"/>
                    <a:pt x="14339" y="103306"/>
                  </a:cubicBezTo>
                  <a:cubicBezTo>
                    <a:pt x="14339" y="60501"/>
                    <a:pt x="40720" y="23682"/>
                    <a:pt x="78231" y="7948"/>
                  </a:cubicBezTo>
                  <a:lnTo>
                    <a:pt x="117894"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82" name="Shape 87"/>
            <p:cNvSpPr/>
            <p:nvPr/>
          </p:nvSpPr>
          <p:spPr>
            <a:xfrm>
              <a:off x="6125514" y="652136"/>
              <a:ext cx="117894" cy="43543"/>
            </a:xfrm>
            <a:custGeom>
              <a:avLst/>
              <a:gdLst/>
              <a:ahLst/>
              <a:cxnLst/>
              <a:rect l="0" t="0" r="0" b="0"/>
              <a:pathLst>
                <a:path w="117894" h="43543">
                  <a:moveTo>
                    <a:pt x="117894" y="0"/>
                  </a:moveTo>
                  <a:lnTo>
                    <a:pt x="117894" y="13823"/>
                  </a:lnTo>
                  <a:lnTo>
                    <a:pt x="100594" y="15189"/>
                  </a:lnTo>
                  <a:cubicBezTo>
                    <a:pt x="76300" y="19061"/>
                    <a:pt x="52588" y="24797"/>
                    <a:pt x="29598" y="32252"/>
                  </a:cubicBezTo>
                  <a:lnTo>
                    <a:pt x="0" y="43543"/>
                  </a:lnTo>
                  <a:lnTo>
                    <a:pt x="0" y="28769"/>
                  </a:lnTo>
                  <a:lnTo>
                    <a:pt x="25492" y="19055"/>
                  </a:lnTo>
                  <a:cubicBezTo>
                    <a:pt x="49131" y="11399"/>
                    <a:pt x="73512" y="5508"/>
                    <a:pt x="98492" y="1530"/>
                  </a:cubicBezTo>
                  <a:lnTo>
                    <a:pt x="117894"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83" name="Shape 88"/>
            <p:cNvSpPr/>
            <p:nvPr/>
          </p:nvSpPr>
          <p:spPr>
            <a:xfrm>
              <a:off x="6243408" y="772352"/>
              <a:ext cx="134029" cy="274003"/>
            </a:xfrm>
            <a:custGeom>
              <a:avLst/>
              <a:gdLst/>
              <a:ahLst/>
              <a:cxnLst/>
              <a:rect l="0" t="0" r="0" b="0"/>
              <a:pathLst>
                <a:path w="134029" h="274003">
                  <a:moveTo>
                    <a:pt x="991" y="0"/>
                  </a:moveTo>
                  <a:cubicBezTo>
                    <a:pt x="50102" y="0"/>
                    <a:pt x="91618" y="32880"/>
                    <a:pt x="102730" y="79311"/>
                  </a:cubicBezTo>
                  <a:cubicBezTo>
                    <a:pt x="112776" y="76060"/>
                    <a:pt x="123241" y="74409"/>
                    <a:pt x="133972" y="74409"/>
                  </a:cubicBezTo>
                  <a:lnTo>
                    <a:pt x="134029" y="74419"/>
                  </a:lnTo>
                  <a:lnTo>
                    <a:pt x="134029" y="88262"/>
                  </a:lnTo>
                  <a:lnTo>
                    <a:pt x="133972" y="88252"/>
                  </a:lnTo>
                  <a:cubicBezTo>
                    <a:pt x="122263" y="88252"/>
                    <a:pt x="110884" y="90513"/>
                    <a:pt x="100190" y="94996"/>
                  </a:cubicBezTo>
                  <a:cubicBezTo>
                    <a:pt x="87401" y="100355"/>
                    <a:pt x="75933" y="108826"/>
                    <a:pt x="67056" y="119520"/>
                  </a:cubicBezTo>
                  <a:cubicBezTo>
                    <a:pt x="54204" y="134849"/>
                    <a:pt x="47142" y="154254"/>
                    <a:pt x="47142" y="174193"/>
                  </a:cubicBezTo>
                  <a:cubicBezTo>
                    <a:pt x="47142" y="179718"/>
                    <a:pt x="47638" y="185014"/>
                    <a:pt x="48628" y="189967"/>
                  </a:cubicBezTo>
                  <a:cubicBezTo>
                    <a:pt x="50876" y="202247"/>
                    <a:pt x="55715" y="213550"/>
                    <a:pt x="63005" y="223672"/>
                  </a:cubicBezTo>
                  <a:cubicBezTo>
                    <a:pt x="79324" y="246545"/>
                    <a:pt x="105842" y="260172"/>
                    <a:pt x="133972" y="260172"/>
                  </a:cubicBezTo>
                  <a:lnTo>
                    <a:pt x="134029" y="260159"/>
                  </a:lnTo>
                  <a:lnTo>
                    <a:pt x="134029" y="273990"/>
                  </a:lnTo>
                  <a:lnTo>
                    <a:pt x="133972" y="274003"/>
                  </a:lnTo>
                  <a:cubicBezTo>
                    <a:pt x="102997" y="274003"/>
                    <a:pt x="73698" y="259728"/>
                    <a:pt x="54673" y="235598"/>
                  </a:cubicBezTo>
                  <a:cubicBezTo>
                    <a:pt x="44661" y="238366"/>
                    <a:pt x="34598" y="241884"/>
                    <a:pt x="24655" y="246178"/>
                  </a:cubicBezTo>
                  <a:lnTo>
                    <a:pt x="0" y="259004"/>
                  </a:lnTo>
                  <a:lnTo>
                    <a:pt x="0" y="243617"/>
                  </a:lnTo>
                  <a:lnTo>
                    <a:pt x="46482" y="223571"/>
                  </a:lnTo>
                  <a:cubicBezTo>
                    <a:pt x="42316" y="216395"/>
                    <a:pt x="39129" y="208801"/>
                    <a:pt x="36931" y="200825"/>
                  </a:cubicBezTo>
                  <a:cubicBezTo>
                    <a:pt x="25527" y="204991"/>
                    <a:pt x="13462" y="207086"/>
                    <a:pt x="991" y="207086"/>
                  </a:cubicBezTo>
                  <a:lnTo>
                    <a:pt x="0" y="206951"/>
                  </a:lnTo>
                  <a:lnTo>
                    <a:pt x="0" y="193113"/>
                  </a:lnTo>
                  <a:lnTo>
                    <a:pt x="991" y="193256"/>
                  </a:lnTo>
                  <a:cubicBezTo>
                    <a:pt x="12548" y="193256"/>
                    <a:pt x="23673" y="191186"/>
                    <a:pt x="34137" y="187096"/>
                  </a:cubicBezTo>
                  <a:cubicBezTo>
                    <a:pt x="33591" y="182956"/>
                    <a:pt x="33300" y="178625"/>
                    <a:pt x="33300" y="174193"/>
                  </a:cubicBezTo>
                  <a:cubicBezTo>
                    <a:pt x="33300" y="151016"/>
                    <a:pt x="41516" y="128448"/>
                    <a:pt x="56426" y="110668"/>
                  </a:cubicBezTo>
                  <a:cubicBezTo>
                    <a:pt x="65506" y="99733"/>
                    <a:pt x="76937" y="90767"/>
                    <a:pt x="89726" y="84557"/>
                  </a:cubicBezTo>
                  <a:cubicBezTo>
                    <a:pt x="80823" y="43878"/>
                    <a:pt x="43586" y="13830"/>
                    <a:pt x="991" y="13830"/>
                  </a:cubicBezTo>
                  <a:lnTo>
                    <a:pt x="0" y="14028"/>
                  </a:lnTo>
                  <a:lnTo>
                    <a:pt x="0" y="199"/>
                  </a:lnTo>
                  <a:lnTo>
                    <a:pt x="991"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84" name="Shape 89"/>
            <p:cNvSpPr/>
            <p:nvPr/>
          </p:nvSpPr>
          <p:spPr>
            <a:xfrm>
              <a:off x="6243408" y="647625"/>
              <a:ext cx="134029" cy="20986"/>
            </a:xfrm>
            <a:custGeom>
              <a:avLst/>
              <a:gdLst/>
              <a:ahLst/>
              <a:cxnLst/>
              <a:rect l="0" t="0" r="0" b="0"/>
              <a:pathLst>
                <a:path w="134029" h="20986">
                  <a:moveTo>
                    <a:pt x="57188" y="0"/>
                  </a:moveTo>
                  <a:cubicBezTo>
                    <a:pt x="77256" y="0"/>
                    <a:pt x="97195" y="1260"/>
                    <a:pt x="116910" y="3730"/>
                  </a:cubicBezTo>
                  <a:lnTo>
                    <a:pt x="134029" y="6951"/>
                  </a:lnTo>
                  <a:lnTo>
                    <a:pt x="134029" y="20986"/>
                  </a:lnTo>
                  <a:lnTo>
                    <a:pt x="115233" y="17446"/>
                  </a:lnTo>
                  <a:cubicBezTo>
                    <a:pt x="96072" y="15044"/>
                    <a:pt x="76692" y="13818"/>
                    <a:pt x="57188" y="13818"/>
                  </a:cubicBezTo>
                  <a:lnTo>
                    <a:pt x="0" y="18333"/>
                  </a:lnTo>
                  <a:lnTo>
                    <a:pt x="0" y="4510"/>
                  </a:lnTo>
                  <a:lnTo>
                    <a:pt x="57188"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85" name="Shape 90"/>
            <p:cNvSpPr/>
            <p:nvPr/>
          </p:nvSpPr>
          <p:spPr>
            <a:xfrm>
              <a:off x="6377437" y="846771"/>
              <a:ext cx="238880" cy="385867"/>
            </a:xfrm>
            <a:custGeom>
              <a:avLst/>
              <a:gdLst/>
              <a:ahLst/>
              <a:cxnLst/>
              <a:rect l="0" t="0" r="0" b="0"/>
              <a:pathLst>
                <a:path w="238880" h="385867">
                  <a:moveTo>
                    <a:pt x="0" y="0"/>
                  </a:moveTo>
                  <a:lnTo>
                    <a:pt x="33784" y="5858"/>
                  </a:lnTo>
                  <a:cubicBezTo>
                    <a:pt x="65754" y="17273"/>
                    <a:pt x="90907" y="44367"/>
                    <a:pt x="98393" y="78476"/>
                  </a:cubicBezTo>
                  <a:cubicBezTo>
                    <a:pt x="99943" y="85385"/>
                    <a:pt x="100717" y="92560"/>
                    <a:pt x="100717" y="99774"/>
                  </a:cubicBezTo>
                  <a:cubicBezTo>
                    <a:pt x="100717" y="119078"/>
                    <a:pt x="95002" y="138001"/>
                    <a:pt x="84525" y="154016"/>
                  </a:cubicBezTo>
                  <a:cubicBezTo>
                    <a:pt x="181807" y="189119"/>
                    <a:pt x="238880" y="275098"/>
                    <a:pt x="237725" y="385867"/>
                  </a:cubicBezTo>
                  <a:lnTo>
                    <a:pt x="223908" y="385715"/>
                  </a:lnTo>
                  <a:cubicBezTo>
                    <a:pt x="224987" y="279606"/>
                    <a:pt x="169691" y="197653"/>
                    <a:pt x="75686" y="165560"/>
                  </a:cubicBezTo>
                  <a:cubicBezTo>
                    <a:pt x="66123" y="176400"/>
                    <a:pt x="54505" y="184905"/>
                    <a:pt x="41620" y="190701"/>
                  </a:cubicBezTo>
                  <a:lnTo>
                    <a:pt x="0" y="199571"/>
                  </a:lnTo>
                  <a:lnTo>
                    <a:pt x="0" y="185740"/>
                  </a:lnTo>
                  <a:lnTo>
                    <a:pt x="37767" y="177231"/>
                  </a:lnTo>
                  <a:cubicBezTo>
                    <a:pt x="49378" y="171678"/>
                    <a:pt x="59728" y="163541"/>
                    <a:pt x="68028" y="153203"/>
                  </a:cubicBezTo>
                  <a:cubicBezTo>
                    <a:pt x="80372" y="137925"/>
                    <a:pt x="86887" y="119459"/>
                    <a:pt x="86887" y="99774"/>
                  </a:cubicBezTo>
                  <a:cubicBezTo>
                    <a:pt x="86887" y="93576"/>
                    <a:pt x="86201" y="87430"/>
                    <a:pt x="84880" y="81486"/>
                  </a:cubicBezTo>
                  <a:lnTo>
                    <a:pt x="84880" y="81461"/>
                  </a:lnTo>
                  <a:cubicBezTo>
                    <a:pt x="78442" y="52076"/>
                    <a:pt x="56736" y="28728"/>
                    <a:pt x="29147" y="18890"/>
                  </a:cubicBezTo>
                  <a:lnTo>
                    <a:pt x="0" y="13843"/>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86" name="Shape 91"/>
            <p:cNvSpPr/>
            <p:nvPr/>
          </p:nvSpPr>
          <p:spPr>
            <a:xfrm>
              <a:off x="6377437" y="654577"/>
              <a:ext cx="330613" cy="216759"/>
            </a:xfrm>
            <a:custGeom>
              <a:avLst/>
              <a:gdLst/>
              <a:ahLst/>
              <a:cxnLst/>
              <a:rect l="0" t="0" r="0" b="0"/>
              <a:pathLst>
                <a:path w="330613" h="216759">
                  <a:moveTo>
                    <a:pt x="0" y="0"/>
                  </a:moveTo>
                  <a:lnTo>
                    <a:pt x="41252" y="7763"/>
                  </a:lnTo>
                  <a:cubicBezTo>
                    <a:pt x="156258" y="36782"/>
                    <a:pt x="259680" y="107488"/>
                    <a:pt x="330613" y="208834"/>
                  </a:cubicBezTo>
                  <a:lnTo>
                    <a:pt x="319285" y="216759"/>
                  </a:lnTo>
                  <a:cubicBezTo>
                    <a:pt x="250276" y="118194"/>
                    <a:pt x="149728" y="49412"/>
                    <a:pt x="37940" y="21181"/>
                  </a:cubicBezTo>
                  <a:lnTo>
                    <a:pt x="0" y="14035"/>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87" name="Shape 92"/>
            <p:cNvSpPr/>
            <p:nvPr/>
          </p:nvSpPr>
          <p:spPr>
            <a:xfrm>
              <a:off x="5828881" y="1623332"/>
              <a:ext cx="108699" cy="138481"/>
            </a:xfrm>
            <a:custGeom>
              <a:avLst/>
              <a:gdLst/>
              <a:ahLst/>
              <a:cxnLst/>
              <a:rect l="0" t="0" r="0" b="0"/>
              <a:pathLst>
                <a:path w="108699" h="138481">
                  <a:moveTo>
                    <a:pt x="0" y="0"/>
                  </a:moveTo>
                  <a:lnTo>
                    <a:pt x="16776" y="0"/>
                  </a:lnTo>
                  <a:lnTo>
                    <a:pt x="16776" y="60439"/>
                  </a:lnTo>
                  <a:lnTo>
                    <a:pt x="91897" y="60439"/>
                  </a:lnTo>
                  <a:lnTo>
                    <a:pt x="91897" y="0"/>
                  </a:lnTo>
                  <a:lnTo>
                    <a:pt x="108699" y="0"/>
                  </a:lnTo>
                  <a:lnTo>
                    <a:pt x="108699" y="138481"/>
                  </a:lnTo>
                  <a:lnTo>
                    <a:pt x="91897" y="138481"/>
                  </a:lnTo>
                  <a:lnTo>
                    <a:pt x="91897" y="76200"/>
                  </a:lnTo>
                  <a:lnTo>
                    <a:pt x="16776" y="76200"/>
                  </a:lnTo>
                  <a:lnTo>
                    <a:pt x="16776" y="138481"/>
                  </a:lnTo>
                  <a:lnTo>
                    <a:pt x="0" y="138481"/>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88" name="Shape 93"/>
            <p:cNvSpPr/>
            <p:nvPr/>
          </p:nvSpPr>
          <p:spPr>
            <a:xfrm>
              <a:off x="5994413" y="1654828"/>
              <a:ext cx="50781" cy="109093"/>
            </a:xfrm>
            <a:custGeom>
              <a:avLst/>
              <a:gdLst/>
              <a:ahLst/>
              <a:cxnLst/>
              <a:rect l="0" t="0" r="0" b="0"/>
              <a:pathLst>
                <a:path w="50781" h="109093">
                  <a:moveTo>
                    <a:pt x="50775" y="0"/>
                  </a:moveTo>
                  <a:lnTo>
                    <a:pt x="50781" y="1"/>
                  </a:lnTo>
                  <a:lnTo>
                    <a:pt x="50781" y="14466"/>
                  </a:lnTo>
                  <a:lnTo>
                    <a:pt x="50775" y="14465"/>
                  </a:lnTo>
                  <a:cubicBezTo>
                    <a:pt x="29591" y="14465"/>
                    <a:pt x="16790" y="29566"/>
                    <a:pt x="16790" y="54546"/>
                  </a:cubicBezTo>
                  <a:cubicBezTo>
                    <a:pt x="16790" y="79515"/>
                    <a:pt x="29591" y="94628"/>
                    <a:pt x="50775" y="94628"/>
                  </a:cubicBezTo>
                  <a:lnTo>
                    <a:pt x="50781" y="94627"/>
                  </a:lnTo>
                  <a:lnTo>
                    <a:pt x="50781" y="109092"/>
                  </a:lnTo>
                  <a:lnTo>
                    <a:pt x="50775" y="109093"/>
                  </a:lnTo>
                  <a:cubicBezTo>
                    <a:pt x="19088" y="109093"/>
                    <a:pt x="0" y="88544"/>
                    <a:pt x="0" y="54546"/>
                  </a:cubicBezTo>
                  <a:cubicBezTo>
                    <a:pt x="0" y="20549"/>
                    <a:pt x="19088" y="0"/>
                    <a:pt x="50775"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89" name="Shape 94"/>
            <p:cNvSpPr/>
            <p:nvPr/>
          </p:nvSpPr>
          <p:spPr>
            <a:xfrm>
              <a:off x="6045194" y="1654829"/>
              <a:ext cx="50781" cy="109091"/>
            </a:xfrm>
            <a:custGeom>
              <a:avLst/>
              <a:gdLst/>
              <a:ahLst/>
              <a:cxnLst/>
              <a:rect l="0" t="0" r="0" b="0"/>
              <a:pathLst>
                <a:path w="50781" h="109091">
                  <a:moveTo>
                    <a:pt x="0" y="0"/>
                  </a:moveTo>
                  <a:lnTo>
                    <a:pt x="21303" y="3741"/>
                  </a:lnTo>
                  <a:cubicBezTo>
                    <a:pt x="40044" y="11114"/>
                    <a:pt x="50781" y="29047"/>
                    <a:pt x="50781" y="54545"/>
                  </a:cubicBezTo>
                  <a:cubicBezTo>
                    <a:pt x="50781" y="80044"/>
                    <a:pt x="40044" y="97977"/>
                    <a:pt x="21303" y="105350"/>
                  </a:cubicBezTo>
                  <a:lnTo>
                    <a:pt x="0" y="109091"/>
                  </a:lnTo>
                  <a:lnTo>
                    <a:pt x="0" y="94625"/>
                  </a:lnTo>
                  <a:lnTo>
                    <a:pt x="14248" y="91875"/>
                  </a:lnTo>
                  <a:cubicBezTo>
                    <a:pt x="26791" y="86454"/>
                    <a:pt x="33992" y="73272"/>
                    <a:pt x="33992" y="54545"/>
                  </a:cubicBezTo>
                  <a:cubicBezTo>
                    <a:pt x="33992" y="35810"/>
                    <a:pt x="26791" y="22632"/>
                    <a:pt x="14248" y="17214"/>
                  </a:cubicBezTo>
                  <a:lnTo>
                    <a:pt x="0" y="14465"/>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90" name="Shape 95"/>
            <p:cNvSpPr/>
            <p:nvPr/>
          </p:nvSpPr>
          <p:spPr>
            <a:xfrm>
              <a:off x="6142097" y="1654819"/>
              <a:ext cx="88976" cy="109106"/>
            </a:xfrm>
            <a:custGeom>
              <a:avLst/>
              <a:gdLst/>
              <a:ahLst/>
              <a:cxnLst/>
              <a:rect l="0" t="0" r="0" b="0"/>
              <a:pathLst>
                <a:path w="88976" h="109106">
                  <a:moveTo>
                    <a:pt x="45339" y="0"/>
                  </a:moveTo>
                  <a:cubicBezTo>
                    <a:pt x="67780" y="0"/>
                    <a:pt x="81000" y="7976"/>
                    <a:pt x="86868" y="25171"/>
                  </a:cubicBezTo>
                  <a:lnTo>
                    <a:pt x="72606" y="33566"/>
                  </a:lnTo>
                  <a:cubicBezTo>
                    <a:pt x="67996" y="19723"/>
                    <a:pt x="58547" y="14694"/>
                    <a:pt x="45339" y="14694"/>
                  </a:cubicBezTo>
                  <a:cubicBezTo>
                    <a:pt x="31267" y="14694"/>
                    <a:pt x="20777" y="22238"/>
                    <a:pt x="20777" y="30010"/>
                  </a:cubicBezTo>
                  <a:cubicBezTo>
                    <a:pt x="20777" y="39027"/>
                    <a:pt x="27711" y="43637"/>
                    <a:pt x="49111" y="47193"/>
                  </a:cubicBezTo>
                  <a:cubicBezTo>
                    <a:pt x="78486" y="52044"/>
                    <a:pt x="88976" y="60858"/>
                    <a:pt x="88976" y="78067"/>
                  </a:cubicBezTo>
                  <a:cubicBezTo>
                    <a:pt x="88976" y="96317"/>
                    <a:pt x="71971" y="109106"/>
                    <a:pt x="45110" y="109106"/>
                  </a:cubicBezTo>
                  <a:cubicBezTo>
                    <a:pt x="25819" y="109106"/>
                    <a:pt x="7975" y="101562"/>
                    <a:pt x="0" y="85395"/>
                  </a:cubicBezTo>
                  <a:lnTo>
                    <a:pt x="13640" y="75959"/>
                  </a:lnTo>
                  <a:cubicBezTo>
                    <a:pt x="18669" y="88748"/>
                    <a:pt x="31686" y="94412"/>
                    <a:pt x="46799" y="94412"/>
                  </a:cubicBezTo>
                  <a:cubicBezTo>
                    <a:pt x="63995" y="94412"/>
                    <a:pt x="72187" y="87490"/>
                    <a:pt x="72187" y="78892"/>
                  </a:cubicBezTo>
                  <a:cubicBezTo>
                    <a:pt x="72187" y="71120"/>
                    <a:pt x="65672" y="66510"/>
                    <a:pt x="44704" y="62725"/>
                  </a:cubicBezTo>
                  <a:cubicBezTo>
                    <a:pt x="14897" y="57290"/>
                    <a:pt x="3988" y="49098"/>
                    <a:pt x="3988" y="31483"/>
                  </a:cubicBezTo>
                  <a:cubicBezTo>
                    <a:pt x="3988" y="14478"/>
                    <a:pt x="19723" y="0"/>
                    <a:pt x="45339"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91" name="Shape 96"/>
            <p:cNvSpPr/>
            <p:nvPr/>
          </p:nvSpPr>
          <p:spPr>
            <a:xfrm>
              <a:off x="6285174" y="1655318"/>
              <a:ext cx="49740" cy="150577"/>
            </a:xfrm>
            <a:custGeom>
              <a:avLst/>
              <a:gdLst/>
              <a:ahLst/>
              <a:cxnLst/>
              <a:rect l="0" t="0" r="0" b="0"/>
              <a:pathLst>
                <a:path w="49740" h="150577">
                  <a:moveTo>
                    <a:pt x="49740" y="0"/>
                  </a:moveTo>
                  <a:lnTo>
                    <a:pt x="49740" y="14180"/>
                  </a:lnTo>
                  <a:lnTo>
                    <a:pt x="36187" y="16877"/>
                  </a:lnTo>
                  <a:cubicBezTo>
                    <a:pt x="24118" y="22178"/>
                    <a:pt x="16802" y="35003"/>
                    <a:pt x="16802" y="52787"/>
                  </a:cubicBezTo>
                  <a:lnTo>
                    <a:pt x="16802" y="55327"/>
                  </a:lnTo>
                  <a:cubicBezTo>
                    <a:pt x="16802" y="73100"/>
                    <a:pt x="24118" y="85923"/>
                    <a:pt x="36187" y="91224"/>
                  </a:cubicBezTo>
                  <a:lnTo>
                    <a:pt x="49740" y="93921"/>
                  </a:lnTo>
                  <a:lnTo>
                    <a:pt x="49740" y="108139"/>
                  </a:lnTo>
                  <a:lnTo>
                    <a:pt x="30747" y="103468"/>
                  </a:lnTo>
                  <a:cubicBezTo>
                    <a:pt x="24819" y="100218"/>
                    <a:pt x="20047" y="95605"/>
                    <a:pt x="16802" y="90150"/>
                  </a:cubicBezTo>
                  <a:lnTo>
                    <a:pt x="16802" y="150577"/>
                  </a:lnTo>
                  <a:lnTo>
                    <a:pt x="0" y="150577"/>
                  </a:lnTo>
                  <a:lnTo>
                    <a:pt x="0" y="1606"/>
                  </a:lnTo>
                  <a:lnTo>
                    <a:pt x="14707" y="1606"/>
                  </a:lnTo>
                  <a:lnTo>
                    <a:pt x="15761" y="19843"/>
                  </a:lnTo>
                  <a:cubicBezTo>
                    <a:pt x="18802" y="13861"/>
                    <a:pt x="23625" y="8778"/>
                    <a:pt x="29759" y="5190"/>
                  </a:cubicBezTo>
                  <a:lnTo>
                    <a:pt x="4974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92" name="Shape 97"/>
            <p:cNvSpPr/>
            <p:nvPr/>
          </p:nvSpPr>
          <p:spPr>
            <a:xfrm>
              <a:off x="6334914" y="1654828"/>
              <a:ext cx="49740" cy="109093"/>
            </a:xfrm>
            <a:custGeom>
              <a:avLst/>
              <a:gdLst/>
              <a:ahLst/>
              <a:cxnLst/>
              <a:rect l="0" t="0" r="0" b="0"/>
              <a:pathLst>
                <a:path w="49740" h="109093">
                  <a:moveTo>
                    <a:pt x="1886" y="0"/>
                  </a:moveTo>
                  <a:cubicBezTo>
                    <a:pt x="31058" y="0"/>
                    <a:pt x="49740" y="20333"/>
                    <a:pt x="49740" y="54546"/>
                  </a:cubicBezTo>
                  <a:cubicBezTo>
                    <a:pt x="49740" y="88760"/>
                    <a:pt x="31058" y="109093"/>
                    <a:pt x="1886" y="109093"/>
                  </a:cubicBezTo>
                  <a:lnTo>
                    <a:pt x="0" y="108629"/>
                  </a:lnTo>
                  <a:lnTo>
                    <a:pt x="0" y="94411"/>
                  </a:lnTo>
                  <a:lnTo>
                    <a:pt x="7" y="94412"/>
                  </a:lnTo>
                  <a:cubicBezTo>
                    <a:pt x="20568" y="94412"/>
                    <a:pt x="32938" y="78892"/>
                    <a:pt x="32938" y="54546"/>
                  </a:cubicBezTo>
                  <a:cubicBezTo>
                    <a:pt x="32938" y="30200"/>
                    <a:pt x="20568" y="14668"/>
                    <a:pt x="7" y="14668"/>
                  </a:cubicBezTo>
                  <a:lnTo>
                    <a:pt x="0" y="14670"/>
                  </a:lnTo>
                  <a:lnTo>
                    <a:pt x="0" y="490"/>
                  </a:lnTo>
                  <a:lnTo>
                    <a:pt x="1886"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93" name="Shape 451"/>
            <p:cNvSpPr/>
            <p:nvPr/>
          </p:nvSpPr>
          <p:spPr>
            <a:xfrm>
              <a:off x="6440418" y="1656911"/>
              <a:ext cx="16802" cy="104902"/>
            </a:xfrm>
            <a:custGeom>
              <a:avLst/>
              <a:gdLst/>
              <a:ahLst/>
              <a:cxnLst/>
              <a:rect l="0" t="0" r="0" b="0"/>
              <a:pathLst>
                <a:path w="16802" h="104902">
                  <a:moveTo>
                    <a:pt x="0" y="0"/>
                  </a:moveTo>
                  <a:lnTo>
                    <a:pt x="16802" y="0"/>
                  </a:lnTo>
                  <a:lnTo>
                    <a:pt x="16802" y="104902"/>
                  </a:lnTo>
                  <a:lnTo>
                    <a:pt x="0" y="104902"/>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94" name="Shape 99"/>
            <p:cNvSpPr/>
            <p:nvPr/>
          </p:nvSpPr>
          <p:spPr>
            <a:xfrm>
              <a:off x="6436227" y="1611572"/>
              <a:ext cx="25197" cy="25197"/>
            </a:xfrm>
            <a:custGeom>
              <a:avLst/>
              <a:gdLst/>
              <a:ahLst/>
              <a:cxnLst/>
              <a:rect l="0" t="0" r="0" b="0"/>
              <a:pathLst>
                <a:path w="25197" h="25197">
                  <a:moveTo>
                    <a:pt x="12573" y="0"/>
                  </a:moveTo>
                  <a:cubicBezTo>
                    <a:pt x="20155" y="0"/>
                    <a:pt x="25197" y="5067"/>
                    <a:pt x="25197" y="12598"/>
                  </a:cubicBezTo>
                  <a:cubicBezTo>
                    <a:pt x="25197" y="20155"/>
                    <a:pt x="20155" y="25197"/>
                    <a:pt x="12573" y="25197"/>
                  </a:cubicBezTo>
                  <a:cubicBezTo>
                    <a:pt x="5042" y="25197"/>
                    <a:pt x="0" y="20155"/>
                    <a:pt x="0" y="12598"/>
                  </a:cubicBezTo>
                  <a:cubicBezTo>
                    <a:pt x="0" y="5067"/>
                    <a:pt x="5042" y="0"/>
                    <a:pt x="12573"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95" name="Shape 100"/>
            <p:cNvSpPr/>
            <p:nvPr/>
          </p:nvSpPr>
          <p:spPr>
            <a:xfrm>
              <a:off x="6512803" y="1654813"/>
              <a:ext cx="95262" cy="109131"/>
            </a:xfrm>
            <a:custGeom>
              <a:avLst/>
              <a:gdLst/>
              <a:ahLst/>
              <a:cxnLst/>
              <a:rect l="0" t="0" r="0" b="0"/>
              <a:pathLst>
                <a:path w="95262" h="109131">
                  <a:moveTo>
                    <a:pt x="50774" y="0"/>
                  </a:moveTo>
                  <a:cubicBezTo>
                    <a:pt x="72378" y="0"/>
                    <a:pt x="86449" y="10706"/>
                    <a:pt x="94221" y="27915"/>
                  </a:cubicBezTo>
                  <a:lnTo>
                    <a:pt x="78245" y="35458"/>
                  </a:lnTo>
                  <a:cubicBezTo>
                    <a:pt x="73851" y="22047"/>
                    <a:pt x="64833" y="14681"/>
                    <a:pt x="50356" y="14681"/>
                  </a:cubicBezTo>
                  <a:cubicBezTo>
                    <a:pt x="29375" y="14681"/>
                    <a:pt x="16764" y="29591"/>
                    <a:pt x="16764" y="54559"/>
                  </a:cubicBezTo>
                  <a:cubicBezTo>
                    <a:pt x="16764" y="79527"/>
                    <a:pt x="29375" y="94424"/>
                    <a:pt x="50356" y="94424"/>
                  </a:cubicBezTo>
                  <a:cubicBezTo>
                    <a:pt x="66726" y="94424"/>
                    <a:pt x="76581" y="86665"/>
                    <a:pt x="79718" y="72822"/>
                  </a:cubicBezTo>
                  <a:lnTo>
                    <a:pt x="95262" y="78270"/>
                  </a:lnTo>
                  <a:cubicBezTo>
                    <a:pt x="88138" y="97587"/>
                    <a:pt x="73025" y="109131"/>
                    <a:pt x="50774" y="109131"/>
                  </a:cubicBezTo>
                  <a:cubicBezTo>
                    <a:pt x="19076" y="109131"/>
                    <a:pt x="0" y="88557"/>
                    <a:pt x="0" y="54559"/>
                  </a:cubicBezTo>
                  <a:cubicBezTo>
                    <a:pt x="0" y="20574"/>
                    <a:pt x="19076" y="0"/>
                    <a:pt x="5077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96" name="Shape 101"/>
            <p:cNvSpPr/>
            <p:nvPr/>
          </p:nvSpPr>
          <p:spPr>
            <a:xfrm>
              <a:off x="6654193" y="1654987"/>
              <a:ext cx="48578" cy="108553"/>
            </a:xfrm>
            <a:custGeom>
              <a:avLst/>
              <a:gdLst/>
              <a:ahLst/>
              <a:cxnLst/>
              <a:rect l="0" t="0" r="0" b="0"/>
              <a:pathLst>
                <a:path w="48578" h="108553">
                  <a:moveTo>
                    <a:pt x="48578" y="0"/>
                  </a:moveTo>
                  <a:lnTo>
                    <a:pt x="48578" y="14860"/>
                  </a:lnTo>
                  <a:lnTo>
                    <a:pt x="27101" y="22753"/>
                  </a:lnTo>
                  <a:cubicBezTo>
                    <a:pt x="21568" y="28107"/>
                    <a:pt x="18053" y="35926"/>
                    <a:pt x="16790" y="45794"/>
                  </a:cubicBezTo>
                  <a:lnTo>
                    <a:pt x="48578" y="45794"/>
                  </a:lnTo>
                  <a:lnTo>
                    <a:pt x="48578" y="60692"/>
                  </a:lnTo>
                  <a:lnTo>
                    <a:pt x="16573" y="60692"/>
                  </a:lnTo>
                  <a:cubicBezTo>
                    <a:pt x="17628" y="71283"/>
                    <a:pt x="21355" y="79672"/>
                    <a:pt x="27230" y="85412"/>
                  </a:cubicBezTo>
                  <a:lnTo>
                    <a:pt x="48578" y="93421"/>
                  </a:lnTo>
                  <a:lnTo>
                    <a:pt x="48578" y="108553"/>
                  </a:lnTo>
                  <a:lnTo>
                    <a:pt x="29468" y="105195"/>
                  </a:lnTo>
                  <a:cubicBezTo>
                    <a:pt x="10730" y="97819"/>
                    <a:pt x="0" y="79881"/>
                    <a:pt x="0" y="54392"/>
                  </a:cubicBezTo>
                  <a:cubicBezTo>
                    <a:pt x="0" y="28894"/>
                    <a:pt x="10037" y="10954"/>
                    <a:pt x="28418" y="3577"/>
                  </a:cubicBezTo>
                  <a:lnTo>
                    <a:pt x="48578"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97" name="Shape 102"/>
            <p:cNvSpPr/>
            <p:nvPr/>
          </p:nvSpPr>
          <p:spPr>
            <a:xfrm>
              <a:off x="6702771" y="1733726"/>
              <a:ext cx="45859" cy="30200"/>
            </a:xfrm>
            <a:custGeom>
              <a:avLst/>
              <a:gdLst/>
              <a:ahLst/>
              <a:cxnLst/>
              <a:rect l="0" t="0" r="0" b="0"/>
              <a:pathLst>
                <a:path w="45859" h="30200">
                  <a:moveTo>
                    <a:pt x="31788" y="0"/>
                  </a:moveTo>
                  <a:lnTo>
                    <a:pt x="45859" y="7340"/>
                  </a:lnTo>
                  <a:cubicBezTo>
                    <a:pt x="37897" y="21615"/>
                    <a:pt x="24854" y="30200"/>
                    <a:pt x="2197" y="30200"/>
                  </a:cubicBezTo>
                  <a:lnTo>
                    <a:pt x="0" y="29814"/>
                  </a:lnTo>
                  <a:lnTo>
                    <a:pt x="0" y="14682"/>
                  </a:lnTo>
                  <a:lnTo>
                    <a:pt x="2197" y="15507"/>
                  </a:lnTo>
                  <a:cubicBezTo>
                    <a:pt x="17526" y="15507"/>
                    <a:pt x="28016" y="10058"/>
                    <a:pt x="31788"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98" name="Shape 103"/>
            <p:cNvSpPr/>
            <p:nvPr/>
          </p:nvSpPr>
          <p:spPr>
            <a:xfrm>
              <a:off x="6702771" y="1654821"/>
              <a:ext cx="47955" cy="60858"/>
            </a:xfrm>
            <a:custGeom>
              <a:avLst/>
              <a:gdLst/>
              <a:ahLst/>
              <a:cxnLst/>
              <a:rect l="0" t="0" r="0" b="0"/>
              <a:pathLst>
                <a:path w="47955" h="60858">
                  <a:moveTo>
                    <a:pt x="939" y="0"/>
                  </a:moveTo>
                  <a:cubicBezTo>
                    <a:pt x="31369" y="0"/>
                    <a:pt x="47955" y="22034"/>
                    <a:pt x="47955" y="49098"/>
                  </a:cubicBezTo>
                  <a:cubicBezTo>
                    <a:pt x="47955" y="53911"/>
                    <a:pt x="47523" y="57925"/>
                    <a:pt x="47104" y="60858"/>
                  </a:cubicBezTo>
                  <a:lnTo>
                    <a:pt x="0" y="60858"/>
                  </a:lnTo>
                  <a:lnTo>
                    <a:pt x="0" y="45961"/>
                  </a:lnTo>
                  <a:lnTo>
                    <a:pt x="31788" y="45961"/>
                  </a:lnTo>
                  <a:cubicBezTo>
                    <a:pt x="29476" y="26632"/>
                    <a:pt x="18783" y="14681"/>
                    <a:pt x="939" y="14681"/>
                  </a:cubicBezTo>
                  <a:lnTo>
                    <a:pt x="0" y="15026"/>
                  </a:lnTo>
                  <a:lnTo>
                    <a:pt x="0" y="167"/>
                  </a:lnTo>
                  <a:lnTo>
                    <a:pt x="939"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99" name="Shape 104"/>
            <p:cNvSpPr/>
            <p:nvPr/>
          </p:nvSpPr>
          <p:spPr>
            <a:xfrm>
              <a:off x="5824270" y="1875086"/>
              <a:ext cx="60325" cy="138506"/>
            </a:xfrm>
            <a:custGeom>
              <a:avLst/>
              <a:gdLst/>
              <a:ahLst/>
              <a:cxnLst/>
              <a:rect l="0" t="0" r="0" b="0"/>
              <a:pathLst>
                <a:path w="60325" h="138506">
                  <a:moveTo>
                    <a:pt x="0" y="0"/>
                  </a:moveTo>
                  <a:lnTo>
                    <a:pt x="53505" y="0"/>
                  </a:lnTo>
                  <a:lnTo>
                    <a:pt x="60325" y="1081"/>
                  </a:lnTo>
                  <a:lnTo>
                    <a:pt x="60325" y="24546"/>
                  </a:lnTo>
                  <a:lnTo>
                    <a:pt x="52032" y="23101"/>
                  </a:lnTo>
                  <a:lnTo>
                    <a:pt x="28956" y="23101"/>
                  </a:lnTo>
                  <a:lnTo>
                    <a:pt x="28956" y="115418"/>
                  </a:lnTo>
                  <a:lnTo>
                    <a:pt x="52032" y="115418"/>
                  </a:lnTo>
                  <a:lnTo>
                    <a:pt x="60325" y="113972"/>
                  </a:lnTo>
                  <a:lnTo>
                    <a:pt x="60325" y="137425"/>
                  </a:lnTo>
                  <a:lnTo>
                    <a:pt x="53505" y="138506"/>
                  </a:lnTo>
                  <a:lnTo>
                    <a:pt x="0" y="138506"/>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100" name="Shape 105"/>
            <p:cNvSpPr/>
            <p:nvPr/>
          </p:nvSpPr>
          <p:spPr>
            <a:xfrm>
              <a:off x="5884595" y="1876167"/>
              <a:ext cx="61379" cy="136344"/>
            </a:xfrm>
            <a:custGeom>
              <a:avLst/>
              <a:gdLst/>
              <a:ahLst/>
              <a:cxnLst/>
              <a:rect l="0" t="0" r="0" b="0"/>
              <a:pathLst>
                <a:path w="61379" h="136344">
                  <a:moveTo>
                    <a:pt x="0" y="0"/>
                  </a:moveTo>
                  <a:lnTo>
                    <a:pt x="22160" y="3512"/>
                  </a:lnTo>
                  <a:cubicBezTo>
                    <a:pt x="47449" y="12610"/>
                    <a:pt x="61379" y="34959"/>
                    <a:pt x="61379" y="68172"/>
                  </a:cubicBezTo>
                  <a:cubicBezTo>
                    <a:pt x="61379" y="101376"/>
                    <a:pt x="47449" y="123729"/>
                    <a:pt x="22160" y="132830"/>
                  </a:cubicBezTo>
                  <a:lnTo>
                    <a:pt x="0" y="136344"/>
                  </a:lnTo>
                  <a:lnTo>
                    <a:pt x="0" y="112891"/>
                  </a:lnTo>
                  <a:lnTo>
                    <a:pt x="9059" y="111311"/>
                  </a:lnTo>
                  <a:cubicBezTo>
                    <a:pt x="23933" y="105308"/>
                    <a:pt x="31369" y="90508"/>
                    <a:pt x="31369" y="68172"/>
                  </a:cubicBezTo>
                  <a:cubicBezTo>
                    <a:pt x="31369" y="45836"/>
                    <a:pt x="23933" y="31044"/>
                    <a:pt x="9059" y="25044"/>
                  </a:cubicBezTo>
                  <a:lnTo>
                    <a:pt x="0" y="23465"/>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101" name="Shape 106"/>
            <p:cNvSpPr/>
            <p:nvPr/>
          </p:nvSpPr>
          <p:spPr>
            <a:xfrm>
              <a:off x="5989795" y="1906581"/>
              <a:ext cx="53715" cy="109091"/>
            </a:xfrm>
            <a:custGeom>
              <a:avLst/>
              <a:gdLst/>
              <a:ahLst/>
              <a:cxnLst/>
              <a:rect l="0" t="0" r="0" b="0"/>
              <a:pathLst>
                <a:path w="53715" h="109091">
                  <a:moveTo>
                    <a:pt x="53715" y="0"/>
                  </a:moveTo>
                  <a:lnTo>
                    <a:pt x="53715" y="21401"/>
                  </a:lnTo>
                  <a:lnTo>
                    <a:pt x="35172" y="29628"/>
                  </a:lnTo>
                  <a:cubicBezTo>
                    <a:pt x="30946" y="35134"/>
                    <a:pt x="28740" y="43420"/>
                    <a:pt x="28740" y="54546"/>
                  </a:cubicBezTo>
                  <a:cubicBezTo>
                    <a:pt x="28740" y="65664"/>
                    <a:pt x="30946" y="73954"/>
                    <a:pt x="35172" y="79465"/>
                  </a:cubicBezTo>
                  <a:lnTo>
                    <a:pt x="53715" y="87702"/>
                  </a:lnTo>
                  <a:lnTo>
                    <a:pt x="53715" y="109091"/>
                  </a:lnTo>
                  <a:lnTo>
                    <a:pt x="31075" y="105379"/>
                  </a:lnTo>
                  <a:cubicBezTo>
                    <a:pt x="11216" y="98053"/>
                    <a:pt x="0" y="80196"/>
                    <a:pt x="0" y="54546"/>
                  </a:cubicBezTo>
                  <a:cubicBezTo>
                    <a:pt x="0" y="28885"/>
                    <a:pt x="11216" y="11033"/>
                    <a:pt x="31075" y="3711"/>
                  </a:cubicBezTo>
                  <a:lnTo>
                    <a:pt x="5371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102" name="Shape 107"/>
            <p:cNvSpPr/>
            <p:nvPr/>
          </p:nvSpPr>
          <p:spPr>
            <a:xfrm>
              <a:off x="6005734" y="1859349"/>
              <a:ext cx="37776" cy="35674"/>
            </a:xfrm>
            <a:custGeom>
              <a:avLst/>
              <a:gdLst/>
              <a:ahLst/>
              <a:cxnLst/>
              <a:rect l="0" t="0" r="0" b="0"/>
              <a:pathLst>
                <a:path w="37776" h="35674">
                  <a:moveTo>
                    <a:pt x="23305" y="0"/>
                  </a:moveTo>
                  <a:lnTo>
                    <a:pt x="37776" y="0"/>
                  </a:lnTo>
                  <a:lnTo>
                    <a:pt x="37776" y="15121"/>
                  </a:lnTo>
                  <a:lnTo>
                    <a:pt x="22035" y="35674"/>
                  </a:lnTo>
                  <a:lnTo>
                    <a:pt x="0" y="35674"/>
                  </a:lnTo>
                  <a:lnTo>
                    <a:pt x="2330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103" name="Shape 108"/>
            <p:cNvSpPr/>
            <p:nvPr/>
          </p:nvSpPr>
          <p:spPr>
            <a:xfrm>
              <a:off x="6043510" y="1906580"/>
              <a:ext cx="53715" cy="109093"/>
            </a:xfrm>
            <a:custGeom>
              <a:avLst/>
              <a:gdLst/>
              <a:ahLst/>
              <a:cxnLst/>
              <a:rect l="0" t="0" r="0" b="0"/>
              <a:pathLst>
                <a:path w="53715" h="109093">
                  <a:moveTo>
                    <a:pt x="6" y="0"/>
                  </a:moveTo>
                  <a:cubicBezTo>
                    <a:pt x="33788" y="0"/>
                    <a:pt x="53715" y="20333"/>
                    <a:pt x="53715" y="54546"/>
                  </a:cubicBezTo>
                  <a:cubicBezTo>
                    <a:pt x="53715" y="88747"/>
                    <a:pt x="33788" y="109093"/>
                    <a:pt x="6" y="109093"/>
                  </a:cubicBezTo>
                  <a:lnTo>
                    <a:pt x="0" y="109092"/>
                  </a:lnTo>
                  <a:lnTo>
                    <a:pt x="0" y="87703"/>
                  </a:lnTo>
                  <a:lnTo>
                    <a:pt x="6" y="87706"/>
                  </a:lnTo>
                  <a:cubicBezTo>
                    <a:pt x="16161" y="87706"/>
                    <a:pt x="24974" y="76784"/>
                    <a:pt x="24974" y="54546"/>
                  </a:cubicBezTo>
                  <a:cubicBezTo>
                    <a:pt x="24974" y="32296"/>
                    <a:pt x="16161" y="21399"/>
                    <a:pt x="6" y="21399"/>
                  </a:cubicBezTo>
                  <a:lnTo>
                    <a:pt x="0" y="21402"/>
                  </a:lnTo>
                  <a:lnTo>
                    <a:pt x="0" y="1"/>
                  </a:lnTo>
                  <a:lnTo>
                    <a:pt x="6"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104" name="Shape 109"/>
            <p:cNvSpPr/>
            <p:nvPr/>
          </p:nvSpPr>
          <p:spPr>
            <a:xfrm>
              <a:off x="6043510" y="1859349"/>
              <a:ext cx="37763" cy="35674"/>
            </a:xfrm>
            <a:custGeom>
              <a:avLst/>
              <a:gdLst/>
              <a:ahLst/>
              <a:cxnLst/>
              <a:rect l="0" t="0" r="0" b="0"/>
              <a:pathLst>
                <a:path w="37763" h="35674">
                  <a:moveTo>
                    <a:pt x="0" y="0"/>
                  </a:moveTo>
                  <a:lnTo>
                    <a:pt x="14484" y="0"/>
                  </a:lnTo>
                  <a:lnTo>
                    <a:pt x="37763" y="35674"/>
                  </a:lnTo>
                  <a:lnTo>
                    <a:pt x="15742" y="35674"/>
                  </a:lnTo>
                  <a:lnTo>
                    <a:pt x="6" y="15113"/>
                  </a:lnTo>
                  <a:lnTo>
                    <a:pt x="0" y="15121"/>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105" name="Shape 110"/>
            <p:cNvSpPr/>
            <p:nvPr/>
          </p:nvSpPr>
          <p:spPr>
            <a:xfrm>
              <a:off x="6144826" y="1906570"/>
              <a:ext cx="169139" cy="107023"/>
            </a:xfrm>
            <a:custGeom>
              <a:avLst/>
              <a:gdLst/>
              <a:ahLst/>
              <a:cxnLst/>
              <a:rect l="0" t="0" r="0" b="0"/>
              <a:pathLst>
                <a:path w="169139" h="107023">
                  <a:moveTo>
                    <a:pt x="61697" y="0"/>
                  </a:moveTo>
                  <a:cubicBezTo>
                    <a:pt x="76810" y="0"/>
                    <a:pt x="90221" y="6909"/>
                    <a:pt x="95898" y="21196"/>
                  </a:cubicBezTo>
                  <a:cubicBezTo>
                    <a:pt x="102832" y="7150"/>
                    <a:pt x="116891" y="0"/>
                    <a:pt x="131559" y="0"/>
                  </a:cubicBezTo>
                  <a:cubicBezTo>
                    <a:pt x="151930" y="0"/>
                    <a:pt x="169139" y="12383"/>
                    <a:pt x="168923" y="38189"/>
                  </a:cubicBezTo>
                  <a:lnTo>
                    <a:pt x="168707" y="107023"/>
                  </a:lnTo>
                  <a:lnTo>
                    <a:pt x="140170" y="107023"/>
                  </a:lnTo>
                  <a:lnTo>
                    <a:pt x="140170" y="43853"/>
                  </a:lnTo>
                  <a:cubicBezTo>
                    <a:pt x="140170" y="28550"/>
                    <a:pt x="132613" y="22657"/>
                    <a:pt x="122123" y="22657"/>
                  </a:cubicBezTo>
                  <a:cubicBezTo>
                    <a:pt x="109322" y="22657"/>
                    <a:pt x="99047" y="32309"/>
                    <a:pt x="99047" y="50584"/>
                  </a:cubicBezTo>
                  <a:lnTo>
                    <a:pt x="99047" y="107023"/>
                  </a:lnTo>
                  <a:lnTo>
                    <a:pt x="70307" y="107023"/>
                  </a:lnTo>
                  <a:lnTo>
                    <a:pt x="70307" y="43853"/>
                  </a:lnTo>
                  <a:cubicBezTo>
                    <a:pt x="70307" y="28550"/>
                    <a:pt x="62751" y="22657"/>
                    <a:pt x="52044" y="22657"/>
                  </a:cubicBezTo>
                  <a:cubicBezTo>
                    <a:pt x="40919" y="22657"/>
                    <a:pt x="28956" y="30848"/>
                    <a:pt x="28956" y="51410"/>
                  </a:cubicBezTo>
                  <a:lnTo>
                    <a:pt x="28956" y="107023"/>
                  </a:lnTo>
                  <a:lnTo>
                    <a:pt x="0" y="107023"/>
                  </a:lnTo>
                  <a:lnTo>
                    <a:pt x="216" y="34836"/>
                  </a:lnTo>
                  <a:lnTo>
                    <a:pt x="216" y="2096"/>
                  </a:lnTo>
                  <a:lnTo>
                    <a:pt x="26035" y="2096"/>
                  </a:lnTo>
                  <a:lnTo>
                    <a:pt x="26860" y="20765"/>
                  </a:lnTo>
                  <a:cubicBezTo>
                    <a:pt x="33985" y="6909"/>
                    <a:pt x="46799" y="0"/>
                    <a:pt x="61697"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106" name="Shape 111"/>
            <p:cNvSpPr/>
            <p:nvPr/>
          </p:nvSpPr>
          <p:spPr>
            <a:xfrm>
              <a:off x="6360897" y="1906626"/>
              <a:ext cx="52578" cy="108748"/>
            </a:xfrm>
            <a:custGeom>
              <a:avLst/>
              <a:gdLst/>
              <a:ahLst/>
              <a:cxnLst/>
              <a:rect l="0" t="0" r="0" b="0"/>
              <a:pathLst>
                <a:path w="52578" h="108748">
                  <a:moveTo>
                    <a:pt x="52578" y="0"/>
                  </a:moveTo>
                  <a:lnTo>
                    <a:pt x="52578" y="21186"/>
                  </a:lnTo>
                  <a:lnTo>
                    <a:pt x="36082" y="27221"/>
                  </a:lnTo>
                  <a:cubicBezTo>
                    <a:pt x="31963" y="31257"/>
                    <a:pt x="29286" y="37286"/>
                    <a:pt x="28130" y="45262"/>
                  </a:cubicBezTo>
                  <a:lnTo>
                    <a:pt x="52578" y="45262"/>
                  </a:lnTo>
                  <a:lnTo>
                    <a:pt x="52578" y="65417"/>
                  </a:lnTo>
                  <a:lnTo>
                    <a:pt x="28334" y="65417"/>
                  </a:lnTo>
                  <a:cubicBezTo>
                    <a:pt x="29813" y="72960"/>
                    <a:pt x="32858" y="78520"/>
                    <a:pt x="37292" y="82193"/>
                  </a:cubicBezTo>
                  <a:lnTo>
                    <a:pt x="52578" y="87021"/>
                  </a:lnTo>
                  <a:lnTo>
                    <a:pt x="52578" y="108748"/>
                  </a:lnTo>
                  <a:lnTo>
                    <a:pt x="31354" y="105379"/>
                  </a:lnTo>
                  <a:cubicBezTo>
                    <a:pt x="11102" y="98098"/>
                    <a:pt x="0" y="80307"/>
                    <a:pt x="0" y="54495"/>
                  </a:cubicBezTo>
                  <a:cubicBezTo>
                    <a:pt x="0" y="28691"/>
                    <a:pt x="10751" y="10911"/>
                    <a:pt x="30379" y="3633"/>
                  </a:cubicBezTo>
                  <a:lnTo>
                    <a:pt x="52578"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107" name="Shape 112"/>
            <p:cNvSpPr/>
            <p:nvPr/>
          </p:nvSpPr>
          <p:spPr>
            <a:xfrm>
              <a:off x="6413475" y="1981263"/>
              <a:ext cx="48590" cy="34430"/>
            </a:xfrm>
            <a:custGeom>
              <a:avLst/>
              <a:gdLst/>
              <a:ahLst/>
              <a:cxnLst/>
              <a:rect l="0" t="0" r="0" b="0"/>
              <a:pathLst>
                <a:path w="48590" h="34430">
                  <a:moveTo>
                    <a:pt x="25082" y="0"/>
                  </a:moveTo>
                  <a:lnTo>
                    <a:pt x="48590" y="8611"/>
                  </a:lnTo>
                  <a:cubicBezTo>
                    <a:pt x="41872" y="25413"/>
                    <a:pt x="25717" y="34430"/>
                    <a:pt x="2006" y="34430"/>
                  </a:cubicBezTo>
                  <a:lnTo>
                    <a:pt x="0" y="34111"/>
                  </a:lnTo>
                  <a:lnTo>
                    <a:pt x="0" y="12384"/>
                  </a:lnTo>
                  <a:lnTo>
                    <a:pt x="2006" y="13018"/>
                  </a:lnTo>
                  <a:cubicBezTo>
                    <a:pt x="14173" y="13018"/>
                    <a:pt x="22136" y="8407"/>
                    <a:pt x="25082"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sp>
          <p:nvSpPr>
            <p:cNvPr id="108" name="Shape 113"/>
            <p:cNvSpPr/>
            <p:nvPr/>
          </p:nvSpPr>
          <p:spPr>
            <a:xfrm>
              <a:off x="6413475" y="1906574"/>
              <a:ext cx="50889" cy="65468"/>
            </a:xfrm>
            <a:custGeom>
              <a:avLst/>
              <a:gdLst/>
              <a:ahLst/>
              <a:cxnLst/>
              <a:rect l="0" t="0" r="0" b="0"/>
              <a:pathLst>
                <a:path w="50889" h="65468">
                  <a:moveTo>
                    <a:pt x="317" y="0"/>
                  </a:moveTo>
                  <a:cubicBezTo>
                    <a:pt x="33058" y="0"/>
                    <a:pt x="50889" y="19723"/>
                    <a:pt x="50889" y="54115"/>
                  </a:cubicBezTo>
                  <a:cubicBezTo>
                    <a:pt x="50889" y="57074"/>
                    <a:pt x="50470" y="62738"/>
                    <a:pt x="50063" y="65468"/>
                  </a:cubicBezTo>
                  <a:lnTo>
                    <a:pt x="0" y="65468"/>
                  </a:lnTo>
                  <a:lnTo>
                    <a:pt x="0" y="45314"/>
                  </a:lnTo>
                  <a:lnTo>
                    <a:pt x="24447" y="45314"/>
                  </a:lnTo>
                  <a:cubicBezTo>
                    <a:pt x="22136" y="29566"/>
                    <a:pt x="13322" y="21196"/>
                    <a:pt x="114" y="21196"/>
                  </a:cubicBezTo>
                  <a:lnTo>
                    <a:pt x="0" y="21238"/>
                  </a:lnTo>
                  <a:lnTo>
                    <a:pt x="0" y="52"/>
                  </a:lnTo>
                  <a:lnTo>
                    <a:pt x="317"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nl-NL" sz="1600">
                <a:latin typeface="Century Gothic" panose="020B0502020202020204" pitchFamily="34" charset="0"/>
              </a:endParaRPr>
            </a:p>
          </p:txBody>
        </p:sp>
      </p:grpSp>
      <p:sp>
        <p:nvSpPr>
          <p:cNvPr id="109" name="Rectangle 106"/>
          <p:cNvSpPr>
            <a:spLocks noChangeArrowheads="1"/>
          </p:cNvSpPr>
          <p:nvPr/>
        </p:nvSpPr>
        <p:spPr bwMode="auto">
          <a:xfrm>
            <a:off x="-375317" y="-166510"/>
            <a:ext cx="192819" cy="342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5445" tIns="47723" rIns="95445" bIns="47723" numCol="1" anchor="ctr" anchorCtr="0" compatLnSpc="1">
            <a:prstTxWarp prst="textNoShape">
              <a:avLst/>
            </a:prstTxWarp>
            <a:spAutoFit/>
          </a:bodyPr>
          <a:lstStyle/>
          <a:p>
            <a:endParaRPr lang="nl-NL" sz="1600">
              <a:latin typeface="Century Gothic" panose="020B0502020202020204" pitchFamily="34" charset="0"/>
            </a:endParaRPr>
          </a:p>
        </p:txBody>
      </p:sp>
      <p:sp>
        <p:nvSpPr>
          <p:cNvPr id="110" name="Rectangle 107"/>
          <p:cNvSpPr>
            <a:spLocks noChangeArrowheads="1"/>
          </p:cNvSpPr>
          <p:nvPr/>
        </p:nvSpPr>
        <p:spPr bwMode="auto">
          <a:xfrm>
            <a:off x="-954451" y="-8687"/>
            <a:ext cx="192819" cy="504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5445" tIns="47723" rIns="95445" bIns="47723" numCol="1" anchor="ctr" anchorCtr="0" compatLnSpc="1">
            <a:prstTxWarp prst="textNoShape">
              <a:avLst/>
            </a:prstTxWarp>
            <a:spAutoFit/>
          </a:bodyPr>
          <a:lstStyle/>
          <a:p>
            <a:pPr defTabSz="954451" eaLnBrk="0" fontAlgn="base" hangingPunct="0">
              <a:spcBef>
                <a:spcPct val="0"/>
              </a:spcBef>
              <a:spcAft>
                <a:spcPct val="0"/>
              </a:spcAft>
            </a:pPr>
            <a:r>
              <a:rPr lang="nl-NL" altLang="nl-NL" sz="1050">
                <a:solidFill>
                  <a:srgbClr val="000000"/>
                </a:solidFill>
                <a:latin typeface="Century Gothic" panose="020B0502020202020204" pitchFamily="34" charset="0"/>
                <a:ea typeface="Calibri" panose="020F0502020204030204" pitchFamily="34" charset="0"/>
              </a:rPr>
              <a:t/>
            </a:r>
            <a:br>
              <a:rPr lang="nl-NL" altLang="nl-NL" sz="1050">
                <a:solidFill>
                  <a:srgbClr val="000000"/>
                </a:solidFill>
                <a:latin typeface="Century Gothic" panose="020B0502020202020204" pitchFamily="34" charset="0"/>
                <a:ea typeface="Calibri" panose="020F0502020204030204" pitchFamily="34" charset="0"/>
              </a:rPr>
            </a:br>
            <a:endParaRPr lang="nl-NL" altLang="nl-NL" sz="1600">
              <a:latin typeface="Century Gothic" panose="020B0502020202020204" pitchFamily="34" charset="0"/>
            </a:endParaRPr>
          </a:p>
        </p:txBody>
      </p:sp>
      <p:sp>
        <p:nvSpPr>
          <p:cNvPr id="2" name="Rechthoek 1"/>
          <p:cNvSpPr/>
          <p:nvPr/>
        </p:nvSpPr>
        <p:spPr>
          <a:xfrm>
            <a:off x="168241" y="999526"/>
            <a:ext cx="4449480" cy="1120820"/>
          </a:xfrm>
          <a:prstGeom prst="rect">
            <a:avLst/>
          </a:prstGeom>
        </p:spPr>
        <p:txBody>
          <a:bodyPr wrap="square">
            <a:spAutoFit/>
          </a:bodyPr>
          <a:lstStyle/>
          <a:p>
            <a:pPr>
              <a:lnSpc>
                <a:spcPct val="107000"/>
              </a:lnSpc>
              <a:spcAft>
                <a:spcPts val="800"/>
              </a:spcAft>
            </a:pPr>
            <a:r>
              <a:rPr lang="nl-NL" sz="2800" b="1"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Zorgkundige (VIG) </a:t>
            </a:r>
            <a:r>
              <a:rPr lang="nl-NL" sz="11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a:t>
            </a:r>
            <a:r>
              <a:rPr lang="nl-NL" sz="1100" dirty="0" err="1"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niv</a:t>
            </a:r>
            <a:r>
              <a:rPr lang="nl-NL" sz="11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 3) </a:t>
            </a:r>
          </a:p>
          <a:p>
            <a:pPr>
              <a:lnSpc>
                <a:spcPct val="107000"/>
              </a:lnSpc>
              <a:spcAft>
                <a:spcPts val="800"/>
              </a:spcAft>
            </a:pPr>
            <a:r>
              <a:rPr lang="nl-NL" sz="1100" b="1"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12-14 uur per week</a:t>
            </a:r>
            <a:r>
              <a:rPr lang="nl-NL" sz="11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 voornamelijk ochtenddiensten </a:t>
            </a:r>
          </a:p>
          <a:p>
            <a:pPr>
              <a:lnSpc>
                <a:spcPct val="107000"/>
              </a:lnSpc>
              <a:spcAft>
                <a:spcPts val="800"/>
              </a:spcAft>
            </a:pPr>
            <a:r>
              <a:rPr lang="nl-NL" sz="1100" dirty="0" smtClean="0">
                <a:solidFill>
                  <a:schemeClr val="bg1"/>
                </a:solidFill>
                <a:latin typeface="Century Gothic" panose="020B0502020202020204" pitchFamily="34" charset="0"/>
                <a:ea typeface="Calibri" panose="020F0502020204030204" pitchFamily="34" charset="0"/>
                <a:cs typeface="Times New Roman" panose="02020603050405020304" pitchFamily="18" charset="0"/>
              </a:rPr>
              <a:t>Incidenteel avond | geen nachtdiensten </a:t>
            </a:r>
            <a:endParaRPr lang="nl-NL" sz="1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3" name="Rechthoek 2"/>
          <p:cNvSpPr/>
          <p:nvPr/>
        </p:nvSpPr>
        <p:spPr>
          <a:xfrm>
            <a:off x="160401" y="2293233"/>
            <a:ext cx="6977299" cy="6968574"/>
          </a:xfrm>
          <a:prstGeom prst="rect">
            <a:avLst/>
          </a:prstGeom>
        </p:spPr>
        <p:txBody>
          <a:bodyPr wrap="square">
            <a:spAutoFit/>
          </a:bodyPr>
          <a:lstStyle/>
          <a:p>
            <a:r>
              <a:rPr lang="nl-NL" sz="1000" b="1" dirty="0">
                <a:latin typeface="Century Gothic" panose="020B0502020202020204" pitchFamily="34" charset="0"/>
              </a:rPr>
              <a:t>Werken bij Hospice </a:t>
            </a:r>
            <a:r>
              <a:rPr lang="nl-NL" sz="1000" b="1" dirty="0" err="1" smtClean="0">
                <a:latin typeface="Century Gothic" panose="020B0502020202020204" pitchFamily="34" charset="0"/>
              </a:rPr>
              <a:t>Dôme</a:t>
            </a:r>
            <a:endParaRPr lang="nl-NL" sz="1000" b="1" dirty="0">
              <a:latin typeface="Century Gothic" panose="020B0502020202020204" pitchFamily="34" charset="0"/>
            </a:endParaRPr>
          </a:p>
          <a:p>
            <a:r>
              <a:rPr lang="nl-NL" sz="1000" dirty="0">
                <a:latin typeface="Century Gothic" panose="020B0502020202020204" pitchFamily="34" charset="0"/>
              </a:rPr>
              <a:t>In Hospice </a:t>
            </a:r>
            <a:r>
              <a:rPr lang="nl-NL" sz="1000" dirty="0" err="1">
                <a:latin typeface="Century Gothic" panose="020B0502020202020204" pitchFamily="34" charset="0"/>
              </a:rPr>
              <a:t>Dôme</a:t>
            </a:r>
            <a:r>
              <a:rPr lang="nl-NL" sz="1000" dirty="0">
                <a:latin typeface="Century Gothic" panose="020B0502020202020204" pitchFamily="34" charset="0"/>
              </a:rPr>
              <a:t> bieden we mensen in hun laatste levensfase deskundige zorg in een </a:t>
            </a:r>
            <a:r>
              <a:rPr lang="nl-NL" sz="1000" dirty="0" smtClean="0">
                <a:latin typeface="Century Gothic" panose="020B0502020202020204" pitchFamily="34" charset="0"/>
              </a:rPr>
              <a:t>huiselijke </a:t>
            </a:r>
            <a:r>
              <a:rPr lang="nl-NL" sz="1000" dirty="0">
                <a:latin typeface="Century Gothic" panose="020B0502020202020204" pitchFamily="34" charset="0"/>
              </a:rPr>
              <a:t>omgeving. Ook hun naasten zijn bij ons van harte welkom</a:t>
            </a:r>
            <a:r>
              <a:rPr lang="nl-NL" sz="1000" dirty="0" smtClean="0">
                <a:latin typeface="Century Gothic" panose="020B0502020202020204" pitchFamily="34" charset="0"/>
              </a:rPr>
              <a:t>.</a:t>
            </a:r>
          </a:p>
          <a:p>
            <a:endParaRPr lang="nl-NL" sz="1000" dirty="0">
              <a:latin typeface="Century Gothic" panose="020B0502020202020204" pitchFamily="34" charset="0"/>
            </a:endParaRPr>
          </a:p>
          <a:p>
            <a:r>
              <a:rPr lang="nl-NL" sz="1000" dirty="0">
                <a:latin typeface="Century Gothic" panose="020B0502020202020204" pitchFamily="34" charset="0"/>
              </a:rPr>
              <a:t>Als high-care hospice werken we met een vast team van </a:t>
            </a:r>
            <a:r>
              <a:rPr lang="nl-NL" sz="1000" dirty="0" smtClean="0">
                <a:latin typeface="Century Gothic" panose="020B0502020202020204" pitchFamily="34" charset="0"/>
              </a:rPr>
              <a:t>zorgmedewerkers </a:t>
            </a:r>
            <a:r>
              <a:rPr lang="nl-NL" sz="1000" dirty="0">
                <a:latin typeface="Century Gothic" panose="020B0502020202020204" pitchFamily="34" charset="0"/>
              </a:rPr>
              <a:t>en </a:t>
            </a:r>
            <a:r>
              <a:rPr lang="nl-NL" sz="1000" dirty="0" smtClean="0">
                <a:latin typeface="Century Gothic" panose="020B0502020202020204" pitchFamily="34" charset="0"/>
              </a:rPr>
              <a:t>intern </a:t>
            </a:r>
            <a:r>
              <a:rPr lang="nl-NL" sz="1000" dirty="0">
                <a:latin typeface="Century Gothic" panose="020B0502020202020204" pitchFamily="34" charset="0"/>
              </a:rPr>
              <a:t>opgeleide vrijwilligers. Samen bieden we 24 uur per dag zorg, aandacht en ondersteuning</a:t>
            </a:r>
            <a:r>
              <a:rPr lang="nl-NL" sz="1000" dirty="0" smtClean="0">
                <a:latin typeface="Century Gothic" panose="020B0502020202020204" pitchFamily="34" charset="0"/>
              </a:rPr>
              <a:t>.</a:t>
            </a:r>
          </a:p>
          <a:p>
            <a:endParaRPr lang="nl-NL" sz="1000" dirty="0">
              <a:latin typeface="Century Gothic" panose="020B0502020202020204" pitchFamily="34" charset="0"/>
            </a:endParaRPr>
          </a:p>
          <a:p>
            <a:r>
              <a:rPr lang="nl-NL" sz="1000" dirty="0">
                <a:latin typeface="Century Gothic" panose="020B0502020202020204" pitchFamily="34" charset="0"/>
              </a:rPr>
              <a:t>We vinden het belangrijk dat ieder mens zich gezien en gehoord voelt. Daarom sluiten we zoveel mogelijk aan bij wie iemand is, wat voor hem of haar belangrijk is en wat nodig is om de laatste levensfase zo goed mogelijk te laten verlopen</a:t>
            </a:r>
            <a:r>
              <a:rPr lang="nl-NL" sz="1000" dirty="0" smtClean="0">
                <a:latin typeface="Century Gothic" panose="020B0502020202020204" pitchFamily="34" charset="0"/>
              </a:rPr>
              <a:t>.</a:t>
            </a:r>
          </a:p>
          <a:p>
            <a:endParaRPr lang="nl-NL" sz="1000" dirty="0">
              <a:latin typeface="Century Gothic" panose="020B0502020202020204" pitchFamily="34" charset="0"/>
            </a:endParaRPr>
          </a:p>
          <a:p>
            <a:pPr lvl="0"/>
            <a:r>
              <a:rPr lang="nl-NL" sz="1000" b="1" dirty="0">
                <a:solidFill>
                  <a:prstClr val="black"/>
                </a:solidFill>
                <a:latin typeface="Century Gothic" panose="020B0502020202020204" pitchFamily="34" charset="0"/>
              </a:rPr>
              <a:t>Jouw werk</a:t>
            </a:r>
          </a:p>
          <a:p>
            <a:pPr lvl="0"/>
            <a:r>
              <a:rPr lang="nl-NL" sz="1000" dirty="0">
                <a:solidFill>
                  <a:prstClr val="black"/>
                </a:solidFill>
                <a:latin typeface="Century Gothic" panose="020B0502020202020204" pitchFamily="34" charset="0"/>
              </a:rPr>
              <a:t>Als </a:t>
            </a:r>
            <a:r>
              <a:rPr lang="nl-NL" sz="1000" dirty="0" smtClean="0">
                <a:solidFill>
                  <a:prstClr val="black"/>
                </a:solidFill>
                <a:latin typeface="Century Gothic" panose="020B0502020202020204" pitchFamily="34" charset="0"/>
              </a:rPr>
              <a:t>verzorgende (IG) zorg </a:t>
            </a:r>
            <a:r>
              <a:rPr lang="nl-NL" sz="1000" dirty="0">
                <a:solidFill>
                  <a:prstClr val="black"/>
                </a:solidFill>
                <a:latin typeface="Century Gothic" panose="020B0502020202020204" pitchFamily="34" charset="0"/>
              </a:rPr>
              <a:t>en begeleid je onze gasten en heb je aandacht voor hun naasten. Je werkt zelfstandig, onder supervisie van een verpleegkundige en samen </a:t>
            </a:r>
            <a:r>
              <a:rPr lang="nl-NL" sz="1000" dirty="0" smtClean="0">
                <a:solidFill>
                  <a:prstClr val="black"/>
                </a:solidFill>
                <a:latin typeface="Century Gothic" panose="020B0502020202020204" pitchFamily="34" charset="0"/>
              </a:rPr>
              <a:t>met vrijwilligers.</a:t>
            </a:r>
          </a:p>
          <a:p>
            <a:pPr lvl="0"/>
            <a:endParaRPr lang="nl-NL" sz="1000" dirty="0">
              <a:solidFill>
                <a:prstClr val="black"/>
              </a:solidFill>
              <a:latin typeface="Century Gothic" panose="020B0502020202020204" pitchFamily="34" charset="0"/>
            </a:endParaRPr>
          </a:p>
          <a:p>
            <a:pPr lvl="0"/>
            <a:r>
              <a:rPr lang="nl-NL" sz="1000" dirty="0" smtClean="0">
                <a:solidFill>
                  <a:prstClr val="black"/>
                </a:solidFill>
                <a:latin typeface="Century Gothic" panose="020B0502020202020204" pitchFamily="34" charset="0"/>
              </a:rPr>
              <a:t>Je </a:t>
            </a:r>
            <a:r>
              <a:rPr lang="nl-NL" sz="1000" dirty="0">
                <a:solidFill>
                  <a:prstClr val="black"/>
                </a:solidFill>
                <a:latin typeface="Century Gothic" panose="020B0502020202020204" pitchFamily="34" charset="0"/>
              </a:rPr>
              <a:t>observeert wat een gast nodig heeft, handelt waar nodig en legt de zorg </a:t>
            </a:r>
            <a:r>
              <a:rPr lang="nl-NL" sz="1000" dirty="0" smtClean="0">
                <a:solidFill>
                  <a:prstClr val="black"/>
                </a:solidFill>
                <a:latin typeface="Century Gothic" panose="020B0502020202020204" pitchFamily="34" charset="0"/>
              </a:rPr>
              <a:t>vast </a:t>
            </a:r>
            <a:r>
              <a:rPr lang="nl-NL" sz="1000" dirty="0">
                <a:solidFill>
                  <a:prstClr val="black"/>
                </a:solidFill>
                <a:latin typeface="Century Gothic" panose="020B0502020202020204" pitchFamily="34" charset="0"/>
              </a:rPr>
              <a:t>in het digitale zorgdossier. </a:t>
            </a:r>
            <a:endParaRPr lang="nl-NL" sz="1000" b="1" dirty="0">
              <a:solidFill>
                <a:prstClr val="black"/>
              </a:solidFill>
              <a:latin typeface="Century Gothic" panose="020B0502020202020204" pitchFamily="34" charset="0"/>
            </a:endParaRPr>
          </a:p>
          <a:p>
            <a:pPr lvl="0"/>
            <a:endParaRPr lang="nl-NL" sz="1000" b="1" dirty="0" smtClean="0">
              <a:solidFill>
                <a:prstClr val="black"/>
              </a:solidFill>
              <a:latin typeface="Century Gothic" panose="020B0502020202020204" pitchFamily="34" charset="0"/>
            </a:endParaRPr>
          </a:p>
          <a:p>
            <a:pPr lvl="0"/>
            <a:r>
              <a:rPr lang="nl-NL" sz="1000" b="1" dirty="0" smtClean="0">
                <a:solidFill>
                  <a:prstClr val="black"/>
                </a:solidFill>
                <a:latin typeface="Century Gothic" panose="020B0502020202020204" pitchFamily="34" charset="0"/>
              </a:rPr>
              <a:t>Wie zoeken wij?</a:t>
            </a:r>
            <a:endParaRPr lang="nl-NL" sz="1000" b="1" dirty="0">
              <a:solidFill>
                <a:prstClr val="black"/>
              </a:solidFill>
              <a:latin typeface="Century Gothic" panose="020B0502020202020204" pitchFamily="34" charset="0"/>
            </a:endParaRPr>
          </a:p>
          <a:p>
            <a:pPr lvl="0"/>
            <a:r>
              <a:rPr lang="nl-NL" sz="1000" dirty="0">
                <a:solidFill>
                  <a:prstClr val="black"/>
                </a:solidFill>
                <a:latin typeface="Century Gothic" panose="020B0502020202020204" pitchFamily="34" charset="0"/>
              </a:rPr>
              <a:t>Je hebt oog voor de ander, kunt zelfstandig werken en neemt initiatief. </a:t>
            </a:r>
            <a:endParaRPr lang="nl-NL" sz="1000" dirty="0" smtClean="0">
              <a:solidFill>
                <a:prstClr val="black"/>
              </a:solidFill>
              <a:latin typeface="Century Gothic" panose="020B0502020202020204" pitchFamily="34" charset="0"/>
            </a:endParaRPr>
          </a:p>
          <a:p>
            <a:pPr lvl="0"/>
            <a:endParaRPr lang="nl-NL" sz="1000" dirty="0">
              <a:solidFill>
                <a:prstClr val="black"/>
              </a:solidFill>
              <a:latin typeface="Century Gothic" panose="020B0502020202020204" pitchFamily="34" charset="0"/>
            </a:endParaRPr>
          </a:p>
          <a:p>
            <a:pPr lvl="0"/>
            <a:r>
              <a:rPr lang="nl-NL" sz="1000" dirty="0">
                <a:solidFill>
                  <a:prstClr val="black"/>
                </a:solidFill>
                <a:latin typeface="Century Gothic" panose="020B0502020202020204" pitchFamily="34" charset="0"/>
              </a:rPr>
              <a:t>Je hebt:</a:t>
            </a:r>
          </a:p>
          <a:p>
            <a:pPr marL="171450" lvl="0" indent="-171450">
              <a:buFont typeface="Arial" panose="020B0604020202020204" pitchFamily="34" charset="0"/>
              <a:buChar char="•"/>
            </a:pPr>
            <a:r>
              <a:rPr lang="nl-NL" sz="1000" dirty="0">
                <a:solidFill>
                  <a:prstClr val="black"/>
                </a:solidFill>
                <a:latin typeface="Century Gothic" panose="020B0502020202020204" pitchFamily="34" charset="0"/>
              </a:rPr>
              <a:t>een diploma Verzorgende </a:t>
            </a:r>
            <a:r>
              <a:rPr lang="nl-NL" sz="1000" dirty="0" smtClean="0">
                <a:solidFill>
                  <a:prstClr val="black"/>
                </a:solidFill>
                <a:latin typeface="Century Gothic" panose="020B0502020202020204" pitchFamily="34" charset="0"/>
              </a:rPr>
              <a:t>IG, minimaal </a:t>
            </a:r>
            <a:r>
              <a:rPr lang="nl-NL" sz="1000" dirty="0">
                <a:solidFill>
                  <a:prstClr val="black"/>
                </a:solidFill>
                <a:latin typeface="Century Gothic" panose="020B0502020202020204" pitchFamily="34" charset="0"/>
              </a:rPr>
              <a:t>niveau </a:t>
            </a:r>
            <a:r>
              <a:rPr lang="nl-NL" sz="1000" dirty="0" smtClean="0">
                <a:solidFill>
                  <a:prstClr val="black"/>
                </a:solidFill>
                <a:latin typeface="Century Gothic" panose="020B0502020202020204" pitchFamily="34" charset="0"/>
              </a:rPr>
              <a:t>3 of </a:t>
            </a:r>
            <a:r>
              <a:rPr lang="nl-NL" sz="1000" dirty="0">
                <a:solidFill>
                  <a:prstClr val="black"/>
                </a:solidFill>
                <a:latin typeface="Century Gothic" panose="020B0502020202020204" pitchFamily="34" charset="0"/>
              </a:rPr>
              <a:t>een gelijkwaardige opleiding;</a:t>
            </a:r>
          </a:p>
          <a:p>
            <a:pPr marL="171450" lvl="0" indent="-171450">
              <a:buFont typeface="Arial" panose="020B0604020202020204" pitchFamily="34" charset="0"/>
              <a:buChar char="•"/>
            </a:pPr>
            <a:r>
              <a:rPr lang="nl-NL" sz="1000" dirty="0">
                <a:solidFill>
                  <a:prstClr val="black"/>
                </a:solidFill>
                <a:latin typeface="Century Gothic" panose="020B0502020202020204" pitchFamily="34" charset="0"/>
              </a:rPr>
              <a:t>ervaring met de verzorging van ernstig zieke mensen, bij voorkeur </a:t>
            </a:r>
            <a:r>
              <a:rPr lang="nl-NL" sz="1000" dirty="0" smtClean="0">
                <a:solidFill>
                  <a:prstClr val="black"/>
                </a:solidFill>
                <a:latin typeface="Century Gothic" panose="020B0502020202020204" pitchFamily="34" charset="0"/>
              </a:rPr>
              <a:t>in </a:t>
            </a:r>
            <a:r>
              <a:rPr lang="nl-NL" sz="1000" dirty="0">
                <a:solidFill>
                  <a:prstClr val="black"/>
                </a:solidFill>
                <a:latin typeface="Century Gothic" panose="020B0502020202020204" pitchFamily="34" charset="0"/>
              </a:rPr>
              <a:t>de palliatieve of terminale zorg;</a:t>
            </a:r>
          </a:p>
          <a:p>
            <a:pPr marL="171450" lvl="0" indent="-171450">
              <a:buFont typeface="Arial" panose="020B0604020202020204" pitchFamily="34" charset="0"/>
              <a:buChar char="•"/>
            </a:pPr>
            <a:r>
              <a:rPr lang="nl-NL" sz="1000" dirty="0">
                <a:solidFill>
                  <a:prstClr val="black"/>
                </a:solidFill>
                <a:latin typeface="Century Gothic" panose="020B0502020202020204" pitchFamily="34" charset="0"/>
              </a:rPr>
              <a:t>kennis van palliatieve zorg of de </a:t>
            </a:r>
            <a:r>
              <a:rPr lang="nl-NL" sz="1000" dirty="0" smtClean="0">
                <a:solidFill>
                  <a:prstClr val="black"/>
                </a:solidFill>
                <a:latin typeface="Century Gothic" panose="020B0502020202020204" pitchFamily="34" charset="0"/>
              </a:rPr>
              <a:t>motivatie om </a:t>
            </a:r>
            <a:r>
              <a:rPr lang="nl-NL" sz="1000" dirty="0">
                <a:solidFill>
                  <a:prstClr val="black"/>
                </a:solidFill>
                <a:latin typeface="Century Gothic" panose="020B0502020202020204" pitchFamily="34" charset="0"/>
              </a:rPr>
              <a:t>je hierin verder te ontwikkelen;</a:t>
            </a:r>
          </a:p>
          <a:p>
            <a:pPr marL="171450" lvl="0" indent="-171450">
              <a:buFont typeface="Arial" panose="020B0604020202020204" pitchFamily="34" charset="0"/>
              <a:buChar char="•"/>
            </a:pPr>
            <a:r>
              <a:rPr lang="nl-NL" sz="1000" dirty="0">
                <a:solidFill>
                  <a:prstClr val="black"/>
                </a:solidFill>
                <a:latin typeface="Century Gothic" panose="020B0502020202020204" pitchFamily="34" charset="0"/>
              </a:rPr>
              <a:t>voldoende digitale vaardigheden om zorgvuldig te </a:t>
            </a:r>
            <a:r>
              <a:rPr lang="nl-NL" sz="1000" dirty="0" smtClean="0">
                <a:solidFill>
                  <a:prstClr val="black"/>
                </a:solidFill>
                <a:latin typeface="Century Gothic" panose="020B0502020202020204" pitchFamily="34" charset="0"/>
              </a:rPr>
              <a:t>rapporteren;</a:t>
            </a:r>
            <a:endParaRPr lang="nl-NL" sz="1000" dirty="0">
              <a:solidFill>
                <a:prstClr val="black"/>
              </a:solidFill>
              <a:latin typeface="Century Gothic" panose="020B0502020202020204" pitchFamily="34" charset="0"/>
            </a:endParaRPr>
          </a:p>
          <a:p>
            <a:pPr marL="171450" lvl="0" indent="-171450">
              <a:buFont typeface="Arial" panose="020B0604020202020204" pitchFamily="34" charset="0"/>
              <a:buChar char="•"/>
            </a:pPr>
            <a:r>
              <a:rPr lang="nl-NL" sz="1000" dirty="0" smtClean="0">
                <a:solidFill>
                  <a:prstClr val="black"/>
                </a:solidFill>
                <a:latin typeface="Century Gothic" panose="020B0502020202020204" pitchFamily="34" charset="0"/>
              </a:rPr>
              <a:t>affiniteit </a:t>
            </a:r>
            <a:r>
              <a:rPr lang="nl-NL" sz="1000" dirty="0">
                <a:solidFill>
                  <a:prstClr val="black"/>
                </a:solidFill>
                <a:latin typeface="Century Gothic" panose="020B0502020202020204" pitchFamily="34" charset="0"/>
              </a:rPr>
              <a:t>met de christelijke identiteit van Hospice </a:t>
            </a:r>
            <a:r>
              <a:rPr lang="nl-NL" sz="1000" dirty="0" err="1">
                <a:solidFill>
                  <a:prstClr val="black"/>
                </a:solidFill>
                <a:latin typeface="Century Gothic" panose="020B0502020202020204" pitchFamily="34" charset="0"/>
              </a:rPr>
              <a:t>Dôme</a:t>
            </a:r>
            <a:r>
              <a:rPr lang="nl-NL" sz="1000" dirty="0">
                <a:solidFill>
                  <a:prstClr val="black"/>
                </a:solidFill>
                <a:latin typeface="Century Gothic" panose="020B0502020202020204" pitchFamily="34" charset="0"/>
              </a:rPr>
              <a:t> en kunt je vinden in onze grondslag en zorgvisie.</a:t>
            </a:r>
          </a:p>
          <a:p>
            <a:pPr lvl="0">
              <a:buFont typeface="Arial" panose="020B0604020202020204" pitchFamily="34" charset="0"/>
              <a:buChar char="•"/>
            </a:pPr>
            <a:endParaRPr lang="nl-NL" sz="1000" dirty="0">
              <a:solidFill>
                <a:prstClr val="black"/>
              </a:solidFill>
              <a:latin typeface="Century Gothic" panose="020B0502020202020204" pitchFamily="34" charset="0"/>
            </a:endParaRPr>
          </a:p>
          <a:p>
            <a:pPr lvl="0"/>
            <a:r>
              <a:rPr lang="nl-NL" sz="1000" b="1" dirty="0">
                <a:solidFill>
                  <a:prstClr val="black"/>
                </a:solidFill>
                <a:latin typeface="Century Gothic" panose="020B0502020202020204" pitchFamily="34" charset="0"/>
              </a:rPr>
              <a:t>Wat bieden wij?</a:t>
            </a:r>
          </a:p>
          <a:p>
            <a:pPr lvl="0"/>
            <a:r>
              <a:rPr lang="nl-NL" sz="1000" dirty="0">
                <a:solidFill>
                  <a:prstClr val="black"/>
                </a:solidFill>
                <a:latin typeface="Century Gothic" panose="020B0502020202020204" pitchFamily="34" charset="0"/>
              </a:rPr>
              <a:t>Je krijgt een functie in een kleinschalige organisatie waar aandacht is voor onze gasten, hun naasten én voor elkaar. Je werkt nauw samen met zorgmedewerkers en vrijwilligers</a:t>
            </a:r>
            <a:r>
              <a:rPr lang="nl-NL" sz="1000" dirty="0" smtClean="0">
                <a:solidFill>
                  <a:prstClr val="black"/>
                </a:solidFill>
                <a:latin typeface="Century Gothic" panose="020B0502020202020204" pitchFamily="34" charset="0"/>
              </a:rPr>
              <a:t>. We </a:t>
            </a:r>
            <a:r>
              <a:rPr lang="nl-NL" sz="1000" dirty="0">
                <a:solidFill>
                  <a:prstClr val="black"/>
                </a:solidFill>
                <a:latin typeface="Century Gothic" panose="020B0502020202020204" pitchFamily="34" charset="0"/>
              </a:rPr>
              <a:t>bieden</a:t>
            </a:r>
            <a:r>
              <a:rPr lang="nl-NL" sz="1000" dirty="0" smtClean="0">
                <a:solidFill>
                  <a:prstClr val="black"/>
                </a:solidFill>
                <a:latin typeface="Century Gothic" panose="020B0502020202020204" pitchFamily="34" charset="0"/>
              </a:rPr>
              <a:t>:</a:t>
            </a:r>
          </a:p>
          <a:p>
            <a:pPr lvl="0"/>
            <a:endParaRPr lang="nl-NL" sz="1000" dirty="0">
              <a:solidFill>
                <a:prstClr val="black"/>
              </a:solidFill>
              <a:latin typeface="Century Gothic" panose="020B0502020202020204" pitchFamily="34" charset="0"/>
            </a:endParaRPr>
          </a:p>
          <a:p>
            <a:pPr marL="171450" lvl="0" indent="-171450">
              <a:buFont typeface="Arial" panose="020B0604020202020204" pitchFamily="34" charset="0"/>
              <a:buChar char="•"/>
            </a:pPr>
            <a:r>
              <a:rPr lang="nl-NL" sz="1000" dirty="0">
                <a:solidFill>
                  <a:prstClr val="black"/>
                </a:solidFill>
                <a:latin typeface="Century Gothic" panose="020B0502020202020204" pitchFamily="34" charset="0"/>
              </a:rPr>
              <a:t>een goed inwerkprogramma en interne scholing;</a:t>
            </a:r>
          </a:p>
          <a:p>
            <a:pPr marL="171450" lvl="0" indent="-171450">
              <a:buFont typeface="Arial" panose="020B0604020202020204" pitchFamily="34" charset="0"/>
              <a:buChar char="•"/>
            </a:pPr>
            <a:r>
              <a:rPr lang="nl-NL" sz="1000" dirty="0">
                <a:solidFill>
                  <a:prstClr val="black"/>
                </a:solidFill>
                <a:latin typeface="Century Gothic" panose="020B0502020202020204" pitchFamily="34" charset="0"/>
              </a:rPr>
              <a:t>ruimte om je verder te ontwikkelen in de palliatieve zorg;</a:t>
            </a:r>
          </a:p>
          <a:p>
            <a:pPr marL="171450" lvl="0" indent="-171450">
              <a:buFont typeface="Arial" panose="020B0604020202020204" pitchFamily="34" charset="0"/>
              <a:buChar char="•"/>
            </a:pPr>
            <a:r>
              <a:rPr lang="nl-NL" sz="1000" dirty="0">
                <a:solidFill>
                  <a:prstClr val="black"/>
                </a:solidFill>
                <a:latin typeface="Century Gothic" panose="020B0502020202020204" pitchFamily="34" charset="0"/>
              </a:rPr>
              <a:t>regelmatig teamoverleg en intervisie;</a:t>
            </a:r>
          </a:p>
          <a:p>
            <a:pPr marL="171450" lvl="0" indent="-171450">
              <a:buFont typeface="Arial" panose="020B0604020202020204" pitchFamily="34" charset="0"/>
              <a:buChar char="•"/>
            </a:pPr>
            <a:r>
              <a:rPr lang="nl-NL" sz="1000" dirty="0">
                <a:solidFill>
                  <a:prstClr val="black"/>
                </a:solidFill>
                <a:latin typeface="Century Gothic" panose="020B0502020202020204" pitchFamily="34" charset="0"/>
              </a:rPr>
              <a:t>ondersteuning en coaching door de teamleider zorg;</a:t>
            </a:r>
          </a:p>
          <a:p>
            <a:pPr marL="171450" lvl="0" indent="-171450">
              <a:buFont typeface="Arial" panose="020B0604020202020204" pitchFamily="34" charset="0"/>
              <a:buChar char="•"/>
            </a:pPr>
            <a:r>
              <a:rPr lang="nl-NL" sz="1000" dirty="0">
                <a:solidFill>
                  <a:prstClr val="black"/>
                </a:solidFill>
                <a:latin typeface="Century Gothic" panose="020B0502020202020204" pitchFamily="34" charset="0"/>
              </a:rPr>
              <a:t>een fijne samenwerking met collega’s en vrijwilligers;</a:t>
            </a:r>
          </a:p>
          <a:p>
            <a:pPr marL="171450" lvl="0" indent="-171450">
              <a:buFont typeface="Arial" panose="020B0604020202020204" pitchFamily="34" charset="0"/>
              <a:buChar char="•"/>
            </a:pPr>
            <a:r>
              <a:rPr lang="nl-NL" sz="1000" dirty="0">
                <a:solidFill>
                  <a:prstClr val="black"/>
                </a:solidFill>
                <a:latin typeface="Century Gothic" panose="020B0502020202020204" pitchFamily="34" charset="0"/>
              </a:rPr>
              <a:t>salaris en arbeidsvoorwaarden volgens de CAO VVT, schaal 40</a:t>
            </a:r>
            <a:r>
              <a:rPr lang="nl-NL" sz="1000" dirty="0" smtClean="0">
                <a:solidFill>
                  <a:prstClr val="black"/>
                </a:solidFill>
                <a:latin typeface="Century Gothic" panose="020B0502020202020204" pitchFamily="34" charset="0"/>
              </a:rPr>
              <a:t>.</a:t>
            </a:r>
          </a:p>
          <a:p>
            <a:pPr lvl="0"/>
            <a:endParaRPr lang="nl-NL" sz="1000" dirty="0">
              <a:solidFill>
                <a:prstClr val="black"/>
              </a:solidFill>
              <a:latin typeface="Century Gothic" panose="020B0502020202020204" pitchFamily="34" charset="0"/>
            </a:endParaRPr>
          </a:p>
          <a:p>
            <a:pPr lvl="0">
              <a:lnSpc>
                <a:spcPct val="107000"/>
              </a:lnSpc>
              <a:spcAft>
                <a:spcPts val="800"/>
              </a:spcAft>
            </a:pPr>
            <a:r>
              <a:rPr lang="nl-NL" sz="1000" b="1"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Wil jij met jouw deskundigheid en aandacht bijdragen aan goede zorg in de laatste levensfase? Dan maken we graag kennis met je</a:t>
            </a:r>
            <a:r>
              <a:rPr lang="nl-NL" sz="1000" b="1" dirty="0" smtClean="0">
                <a:solidFill>
                  <a:prstClr val="black"/>
                </a:solidFill>
                <a:latin typeface="Century Gothic" panose="020B0502020202020204" pitchFamily="34" charset="0"/>
                <a:ea typeface="Calibri" panose="020F0502020204030204" pitchFamily="34" charset="0"/>
                <a:cs typeface="Times New Roman" panose="02020603050405020304" pitchFamily="18" charset="0"/>
              </a:rPr>
              <a:t>.</a:t>
            </a:r>
          </a:p>
          <a:p>
            <a:pPr lvl="0">
              <a:lnSpc>
                <a:spcPct val="107000"/>
              </a:lnSpc>
              <a:spcAft>
                <a:spcPts val="800"/>
              </a:spcAft>
            </a:pPr>
            <a:r>
              <a:rPr lang="nl-NL" sz="10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Wil je meer weten over Hospice </a:t>
            </a:r>
            <a:r>
              <a:rPr lang="nl-NL" sz="1000" dirty="0" err="1">
                <a:solidFill>
                  <a:prstClr val="black"/>
                </a:solidFill>
                <a:latin typeface="Century Gothic" panose="020B0502020202020204" pitchFamily="34" charset="0"/>
                <a:ea typeface="Calibri" panose="020F0502020204030204" pitchFamily="34" charset="0"/>
                <a:cs typeface="Times New Roman" panose="02020603050405020304" pitchFamily="18" charset="0"/>
              </a:rPr>
              <a:t>Dôme</a:t>
            </a:r>
            <a:r>
              <a:rPr lang="nl-NL" sz="10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 Kijk dan op www.hospicedome.nl. Voor vragen over de functie kun je contact opnemen met </a:t>
            </a:r>
            <a:r>
              <a:rPr lang="nl-NL" sz="1000" dirty="0" smtClean="0">
                <a:solidFill>
                  <a:prstClr val="black"/>
                </a:solidFill>
                <a:latin typeface="Century Gothic" panose="020B0502020202020204" pitchFamily="34" charset="0"/>
                <a:ea typeface="Calibri" panose="020F0502020204030204" pitchFamily="34" charset="0"/>
                <a:cs typeface="Times New Roman" panose="02020603050405020304" pitchFamily="18" charset="0"/>
              </a:rPr>
              <a:t>Annemien of Rianne, teamleiders zorg, </a:t>
            </a:r>
            <a:r>
              <a:rPr lang="nl-NL" sz="10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via 033 460 1960</a:t>
            </a:r>
            <a:r>
              <a:rPr lang="nl-NL" sz="1000" dirty="0" smtClean="0">
                <a:solidFill>
                  <a:prstClr val="black"/>
                </a:solidFill>
                <a:latin typeface="Century Gothic" panose="020B0502020202020204" pitchFamily="34" charset="0"/>
                <a:ea typeface="Calibri" panose="020F0502020204030204" pitchFamily="34" charset="0"/>
                <a:cs typeface="Times New Roman" panose="02020603050405020304" pitchFamily="18" charset="0"/>
              </a:rPr>
              <a:t>.</a:t>
            </a:r>
          </a:p>
          <a:p>
            <a:pPr lvl="0">
              <a:lnSpc>
                <a:spcPct val="107000"/>
              </a:lnSpc>
              <a:spcAft>
                <a:spcPts val="800"/>
              </a:spcAft>
            </a:pPr>
            <a:r>
              <a:rPr lang="nl-NL" sz="10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Spreekt deze functie je aan? Stuur dan je sollicitatie naar hr@hospicedome.nl.</a:t>
            </a:r>
            <a:endParaRPr lang="nl-NL" sz="1000" dirty="0">
              <a:latin typeface="Century Gothic" panose="020B0502020202020204" pitchFamily="34" charset="0"/>
            </a:endParaRPr>
          </a:p>
        </p:txBody>
      </p:sp>
    </p:spTree>
    <p:extLst>
      <p:ext uri="{BB962C8B-B14F-4D97-AF65-F5344CB8AC3E}">
        <p14:creationId xmlns:p14="http://schemas.microsoft.com/office/powerpoint/2010/main" val="3145512790"/>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222</TotalTime>
  <Words>435</Words>
  <Application>Microsoft Office PowerPoint</Application>
  <PresentationFormat>Aangepast</PresentationFormat>
  <Paragraphs>39</Paragraphs>
  <Slides>1</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vt:i4>
      </vt:variant>
    </vt:vector>
  </HeadingPairs>
  <TitlesOfParts>
    <vt:vector size="7" baseType="lpstr">
      <vt:lpstr>Arial</vt:lpstr>
      <vt:lpstr>Calibri</vt:lpstr>
      <vt:lpstr>Calibri Light</vt:lpstr>
      <vt:lpstr>Century Gothic</vt:lpstr>
      <vt:lpstr>Times New Roman</vt:lpstr>
      <vt:lpstr>Kantoorthema</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Janet Heimensen</dc:creator>
  <cp:lastModifiedBy>Ada Geijtenbeek</cp:lastModifiedBy>
  <cp:revision>16</cp:revision>
  <dcterms:created xsi:type="dcterms:W3CDTF">2026-02-06T10:17:18Z</dcterms:created>
  <dcterms:modified xsi:type="dcterms:W3CDTF">2026-09-08T10:40:25Z</dcterms:modified>
</cp:coreProperties>
</file>